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7" r:id="rId7"/>
    <p:sldId id="262" r:id="rId8"/>
    <p:sldId id="268" r:id="rId9"/>
    <p:sldId id="266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45D085-86EE-492C-AE04-05B160570B90}" v="93" dt="2023-08-16T21:51:57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uardo Salas" userId="63f5101c-9aa9-47f6-b9fa-a2afafcc270d" providerId="ADAL" clId="{2D45D085-86EE-492C-AE04-05B160570B90}"/>
    <pc:docChg chg="undo custSel addSld delSld modSld sldOrd modMainMaster">
      <pc:chgData name="Eduardo Salas" userId="63f5101c-9aa9-47f6-b9fa-a2afafcc270d" providerId="ADAL" clId="{2D45D085-86EE-492C-AE04-05B160570B90}" dt="2023-08-24T20:52:52.470" v="2327" actId="20577"/>
      <pc:docMkLst>
        <pc:docMk/>
      </pc:docMkLst>
      <pc:sldChg chg="addSp delSp modSp mod setBg modAnim delDesignElem chgLayout">
        <pc:chgData name="Eduardo Salas" userId="63f5101c-9aa9-47f6-b9fa-a2afafcc270d" providerId="ADAL" clId="{2D45D085-86EE-492C-AE04-05B160570B90}" dt="2023-08-24T20:52:20.017" v="2326" actId="20577"/>
        <pc:sldMkLst>
          <pc:docMk/>
          <pc:sldMk cId="4078557298" sldId="256"/>
        </pc:sldMkLst>
        <pc:spChg chg="mod ord">
          <ac:chgData name="Eduardo Salas" userId="63f5101c-9aa9-47f6-b9fa-a2afafcc270d" providerId="ADAL" clId="{2D45D085-86EE-492C-AE04-05B160570B90}" dt="2023-08-24T20:52:20.017" v="2326" actId="20577"/>
          <ac:spMkLst>
            <pc:docMk/>
            <pc:sldMk cId="4078557298" sldId="256"/>
            <ac:spMk id="2" creationId="{2837FB11-8332-AE54-0D97-7CBCA0782A75}"/>
          </ac:spMkLst>
        </pc:spChg>
        <pc:spChg chg="mod ord">
          <ac:chgData name="Eduardo Salas" userId="63f5101c-9aa9-47f6-b9fa-a2afafcc270d" providerId="ADAL" clId="{2D45D085-86EE-492C-AE04-05B160570B90}" dt="2023-08-06T00:07:09.264" v="1842" actId="20577"/>
          <ac:spMkLst>
            <pc:docMk/>
            <pc:sldMk cId="4078557298" sldId="256"/>
            <ac:spMk id="3" creationId="{B1C72ECB-CAC7-D24C-4F74-A2C24A12C1D4}"/>
          </ac:spMkLst>
        </pc:spChg>
        <pc:spChg chg="add mod">
          <ac:chgData name="Eduardo Salas" userId="63f5101c-9aa9-47f6-b9fa-a2afafcc270d" providerId="ADAL" clId="{2D45D085-86EE-492C-AE04-05B160570B90}" dt="2023-08-04T00:14:49.533" v="1073"/>
          <ac:spMkLst>
            <pc:docMk/>
            <pc:sldMk cId="4078557298" sldId="256"/>
            <ac:spMk id="4" creationId="{DDDAA8CA-22D0-4669-4EAE-232A5E7F8DA1}"/>
          </ac:spMkLst>
        </pc:spChg>
        <pc:spChg chg="add del mod">
          <ac:chgData name="Eduardo Salas" userId="63f5101c-9aa9-47f6-b9fa-a2afafcc270d" providerId="ADAL" clId="{2D45D085-86EE-492C-AE04-05B160570B90}" dt="2023-08-04T00:15:00.521" v="1075" actId="478"/>
          <ac:spMkLst>
            <pc:docMk/>
            <pc:sldMk cId="4078557298" sldId="256"/>
            <ac:spMk id="5" creationId="{3D44D2EE-C20E-41D9-2F7D-46C78842EEBD}"/>
          </ac:spMkLst>
        </pc:spChg>
        <pc:spChg chg="add del mod">
          <ac:chgData name="Eduardo Salas" userId="63f5101c-9aa9-47f6-b9fa-a2afafcc270d" providerId="ADAL" clId="{2D45D085-86EE-492C-AE04-05B160570B90}" dt="2023-08-03T23:19:04.511" v="129"/>
          <ac:spMkLst>
            <pc:docMk/>
            <pc:sldMk cId="4078557298" sldId="256"/>
            <ac:spMk id="6" creationId="{2E35FA88-75E4-33D6-69C4-DC96B41D49B9}"/>
          </ac:spMkLst>
        </pc:spChg>
        <pc:spChg chg="add del mod">
          <ac:chgData name="Eduardo Salas" userId="63f5101c-9aa9-47f6-b9fa-a2afafcc270d" providerId="ADAL" clId="{2D45D085-86EE-492C-AE04-05B160570B90}" dt="2023-08-03T23:19:04.511" v="129"/>
          <ac:spMkLst>
            <pc:docMk/>
            <pc:sldMk cId="4078557298" sldId="256"/>
            <ac:spMk id="7" creationId="{946D904F-67A2-1EBC-ED17-63E4EB5CCDA4}"/>
          </ac:spMkLst>
        </pc:spChg>
        <pc:spChg chg="add del">
          <ac:chgData name="Eduardo Salas" userId="63f5101c-9aa9-47f6-b9fa-a2afafcc270d" providerId="ADAL" clId="{2D45D085-86EE-492C-AE04-05B160570B90}" dt="2023-08-03T23:19:47.463" v="138" actId="26606"/>
          <ac:spMkLst>
            <pc:docMk/>
            <pc:sldMk cId="4078557298" sldId="256"/>
            <ac:spMk id="33" creationId="{D278ADA9-6383-4BDD-80D2-8899A402687B}"/>
          </ac:spMkLst>
        </pc:spChg>
        <pc:spChg chg="add del">
          <ac:chgData name="Eduardo Salas" userId="63f5101c-9aa9-47f6-b9fa-a2afafcc270d" providerId="ADAL" clId="{2D45D085-86EE-492C-AE04-05B160570B90}" dt="2023-08-03T23:19:47.463" v="138" actId="26606"/>
          <ac:spMkLst>
            <pc:docMk/>
            <pc:sldMk cId="4078557298" sldId="256"/>
            <ac:spMk id="35" creationId="{484B7147-B0F6-40ED-B5A2-FF72BC8198B6}"/>
          </ac:spMkLst>
        </pc:spChg>
        <pc:spChg chg="add del">
          <ac:chgData name="Eduardo Salas" userId="63f5101c-9aa9-47f6-b9fa-a2afafcc270d" providerId="ADAL" clId="{2D45D085-86EE-492C-AE04-05B160570B90}" dt="2023-08-03T23:19:47.463" v="138" actId="26606"/>
          <ac:spMkLst>
            <pc:docMk/>
            <pc:sldMk cId="4078557298" sldId="256"/>
            <ac:spMk id="37" creationId="{B36D2DE0-0628-4A9A-A59D-7BA8B5EB3022}"/>
          </ac:spMkLst>
        </pc:spChg>
        <pc:spChg chg="add del">
          <ac:chgData name="Eduardo Salas" userId="63f5101c-9aa9-47f6-b9fa-a2afafcc270d" providerId="ADAL" clId="{2D45D085-86EE-492C-AE04-05B160570B90}" dt="2023-08-03T23:19:47.463" v="138" actId="26606"/>
          <ac:spMkLst>
            <pc:docMk/>
            <pc:sldMk cId="4078557298" sldId="256"/>
            <ac:spMk id="39" creationId="{48E405C9-94BE-41DA-928C-DEC9A8550E9F}"/>
          </ac:spMkLst>
        </pc:spChg>
        <pc:spChg chg="add del">
          <ac:chgData name="Eduardo Salas" userId="63f5101c-9aa9-47f6-b9fa-a2afafcc270d" providerId="ADAL" clId="{2D45D085-86EE-492C-AE04-05B160570B90}" dt="2023-08-03T23:19:47.463" v="138" actId="26606"/>
          <ac:spMkLst>
            <pc:docMk/>
            <pc:sldMk cId="4078557298" sldId="256"/>
            <ac:spMk id="41" creationId="{D2091A72-D5BB-42AC-8FD3-F7747D90861E}"/>
          </ac:spMkLst>
        </pc:spChg>
        <pc:spChg chg="add del">
          <ac:chgData name="Eduardo Salas" userId="63f5101c-9aa9-47f6-b9fa-a2afafcc270d" providerId="ADAL" clId="{2D45D085-86EE-492C-AE04-05B160570B90}" dt="2023-08-03T23:19:47.463" v="138" actId="26606"/>
          <ac:spMkLst>
            <pc:docMk/>
            <pc:sldMk cId="4078557298" sldId="256"/>
            <ac:spMk id="43" creationId="{6ED12BFC-A737-46AF-8411-481112D54B0C}"/>
          </ac:spMkLst>
        </pc:spChg>
        <pc:spChg chg="add del">
          <ac:chgData name="Eduardo Salas" userId="63f5101c-9aa9-47f6-b9fa-a2afafcc270d" providerId="ADAL" clId="{2D45D085-86EE-492C-AE04-05B160570B90}" dt="2023-08-03T23:19:29.967" v="131" actId="26606"/>
          <ac:spMkLst>
            <pc:docMk/>
            <pc:sldMk cId="4078557298" sldId="256"/>
            <ac:spMk id="48" creationId="{9F7D788E-2C1B-4EF4-8719-12613771FF98}"/>
          </ac:spMkLst>
        </pc:spChg>
        <pc:spChg chg="add del">
          <ac:chgData name="Eduardo Salas" userId="63f5101c-9aa9-47f6-b9fa-a2afafcc270d" providerId="ADAL" clId="{2D45D085-86EE-492C-AE04-05B160570B90}" dt="2023-08-03T23:19:29.967" v="131" actId="26606"/>
          <ac:spMkLst>
            <pc:docMk/>
            <pc:sldMk cId="4078557298" sldId="256"/>
            <ac:spMk id="50" creationId="{7C54E824-C0F4-480B-BC88-689F50C45FBD}"/>
          </ac:spMkLst>
        </pc:spChg>
        <pc:spChg chg="add del">
          <ac:chgData name="Eduardo Salas" userId="63f5101c-9aa9-47f6-b9fa-a2afafcc270d" providerId="ADAL" clId="{2D45D085-86EE-492C-AE04-05B160570B90}" dt="2023-08-03T23:19:29.967" v="131" actId="26606"/>
          <ac:spMkLst>
            <pc:docMk/>
            <pc:sldMk cId="4078557298" sldId="256"/>
            <ac:spMk id="52" creationId="{58DEA6A1-FC5C-4E6E-BBBF-7E472949B394}"/>
          </ac:spMkLst>
        </pc:spChg>
        <pc:spChg chg="add del">
          <ac:chgData name="Eduardo Salas" userId="63f5101c-9aa9-47f6-b9fa-a2afafcc270d" providerId="ADAL" clId="{2D45D085-86EE-492C-AE04-05B160570B90}" dt="2023-08-03T23:19:29.967" v="131" actId="26606"/>
          <ac:spMkLst>
            <pc:docMk/>
            <pc:sldMk cId="4078557298" sldId="256"/>
            <ac:spMk id="54" creationId="{96AAAC3B-1954-46B7-BBAC-27DFF5B5295F}"/>
          </ac:spMkLst>
        </pc:spChg>
        <pc:spChg chg="add del">
          <ac:chgData name="Eduardo Salas" userId="63f5101c-9aa9-47f6-b9fa-a2afafcc270d" providerId="ADAL" clId="{2D45D085-86EE-492C-AE04-05B160570B90}" dt="2023-08-03T23:19:29.967" v="131" actId="26606"/>
          <ac:spMkLst>
            <pc:docMk/>
            <pc:sldMk cId="4078557298" sldId="256"/>
            <ac:spMk id="56" creationId="{A5AD6500-BB62-4AAC-9D2F-C10DDC90CBB1}"/>
          </ac:spMkLst>
        </pc:spChg>
        <pc:spChg chg="add del">
          <ac:chgData name="Eduardo Salas" userId="63f5101c-9aa9-47f6-b9fa-a2afafcc270d" providerId="ADAL" clId="{2D45D085-86EE-492C-AE04-05B160570B90}" dt="2023-08-03T23:19:33.831" v="133" actId="26606"/>
          <ac:spMkLst>
            <pc:docMk/>
            <pc:sldMk cId="4078557298" sldId="256"/>
            <ac:spMk id="58" creationId="{E35A04CF-97D4-4FF7-B359-C546B1F62E54}"/>
          </ac:spMkLst>
        </pc:spChg>
        <pc:spChg chg="add del">
          <ac:chgData name="Eduardo Salas" userId="63f5101c-9aa9-47f6-b9fa-a2afafcc270d" providerId="ADAL" clId="{2D45D085-86EE-492C-AE04-05B160570B90}" dt="2023-08-03T23:19:33.831" v="133" actId="26606"/>
          <ac:spMkLst>
            <pc:docMk/>
            <pc:sldMk cId="4078557298" sldId="256"/>
            <ac:spMk id="59" creationId="{1DE7243B-5109-444B-8FAF-7437C66BC0E9}"/>
          </ac:spMkLst>
        </pc:spChg>
        <pc:spChg chg="add del">
          <ac:chgData name="Eduardo Salas" userId="63f5101c-9aa9-47f6-b9fa-a2afafcc270d" providerId="ADAL" clId="{2D45D085-86EE-492C-AE04-05B160570B90}" dt="2023-08-03T23:19:33.831" v="133" actId="26606"/>
          <ac:spMkLst>
            <pc:docMk/>
            <pc:sldMk cId="4078557298" sldId="256"/>
            <ac:spMk id="60" creationId="{4C5D6221-DA7B-4611-AA26-7D8E349FDE96}"/>
          </ac:spMkLst>
        </pc:spChg>
        <pc:spChg chg="add del">
          <ac:chgData name="Eduardo Salas" userId="63f5101c-9aa9-47f6-b9fa-a2afafcc270d" providerId="ADAL" clId="{2D45D085-86EE-492C-AE04-05B160570B90}" dt="2023-08-03T23:19:36.616" v="135" actId="26606"/>
          <ac:spMkLst>
            <pc:docMk/>
            <pc:sldMk cId="4078557298" sldId="256"/>
            <ac:spMk id="62" creationId="{4C608BEB-860E-4094-8511-78603564A75E}"/>
          </ac:spMkLst>
        </pc:spChg>
        <pc:spChg chg="add del">
          <ac:chgData name="Eduardo Salas" userId="63f5101c-9aa9-47f6-b9fa-a2afafcc270d" providerId="ADAL" clId="{2D45D085-86EE-492C-AE04-05B160570B90}" dt="2023-08-03T23:19:47.450" v="137" actId="26606"/>
          <ac:spMkLst>
            <pc:docMk/>
            <pc:sldMk cId="4078557298" sldId="256"/>
            <ac:spMk id="65" creationId="{9F7D788E-2C1B-4EF4-8719-12613771FF98}"/>
          </ac:spMkLst>
        </pc:spChg>
        <pc:spChg chg="add del">
          <ac:chgData name="Eduardo Salas" userId="63f5101c-9aa9-47f6-b9fa-a2afafcc270d" providerId="ADAL" clId="{2D45D085-86EE-492C-AE04-05B160570B90}" dt="2023-08-03T23:19:47.450" v="137" actId="26606"/>
          <ac:spMkLst>
            <pc:docMk/>
            <pc:sldMk cId="4078557298" sldId="256"/>
            <ac:spMk id="66" creationId="{7C54E824-C0F4-480B-BC88-689F50C45FBD}"/>
          </ac:spMkLst>
        </pc:spChg>
        <pc:spChg chg="add del">
          <ac:chgData name="Eduardo Salas" userId="63f5101c-9aa9-47f6-b9fa-a2afafcc270d" providerId="ADAL" clId="{2D45D085-86EE-492C-AE04-05B160570B90}" dt="2023-08-03T23:19:47.450" v="137" actId="26606"/>
          <ac:spMkLst>
            <pc:docMk/>
            <pc:sldMk cId="4078557298" sldId="256"/>
            <ac:spMk id="67" creationId="{58DEA6A1-FC5C-4E6E-BBBF-7E472949B394}"/>
          </ac:spMkLst>
        </pc:spChg>
        <pc:spChg chg="add del">
          <ac:chgData name="Eduardo Salas" userId="63f5101c-9aa9-47f6-b9fa-a2afafcc270d" providerId="ADAL" clId="{2D45D085-86EE-492C-AE04-05B160570B90}" dt="2023-08-03T23:19:47.450" v="137" actId="26606"/>
          <ac:spMkLst>
            <pc:docMk/>
            <pc:sldMk cId="4078557298" sldId="256"/>
            <ac:spMk id="68" creationId="{96AAAC3B-1954-46B7-BBAC-27DFF5B5295F}"/>
          </ac:spMkLst>
        </pc:spChg>
        <pc:spChg chg="add del">
          <ac:chgData name="Eduardo Salas" userId="63f5101c-9aa9-47f6-b9fa-a2afafcc270d" providerId="ADAL" clId="{2D45D085-86EE-492C-AE04-05B160570B90}" dt="2023-08-03T23:19:47.450" v="137" actId="26606"/>
          <ac:spMkLst>
            <pc:docMk/>
            <pc:sldMk cId="4078557298" sldId="256"/>
            <ac:spMk id="69" creationId="{A5AD6500-BB62-4AAC-9D2F-C10DDC90CBB1}"/>
          </ac:spMkLst>
        </pc:spChg>
        <pc:spChg chg="add del">
          <ac:chgData name="Eduardo Salas" userId="63f5101c-9aa9-47f6-b9fa-a2afafcc270d" providerId="ADAL" clId="{2D45D085-86EE-492C-AE04-05B160570B90}" dt="2023-08-03T23:20:36.915" v="141" actId="26606"/>
          <ac:spMkLst>
            <pc:docMk/>
            <pc:sldMk cId="4078557298" sldId="256"/>
            <ac:spMk id="71" creationId="{8CA06CD6-90CA-4C45-856C-6771339E1E22}"/>
          </ac:spMkLst>
        </pc:spChg>
        <pc:spChg chg="add del">
          <ac:chgData name="Eduardo Salas" userId="63f5101c-9aa9-47f6-b9fa-a2afafcc270d" providerId="ADAL" clId="{2D45D085-86EE-492C-AE04-05B160570B90}" dt="2023-08-04T00:14:25.343" v="1072" actId="700"/>
          <ac:spMkLst>
            <pc:docMk/>
            <pc:sldMk cId="4078557298" sldId="256"/>
            <ac:spMk id="77" creationId="{9F7D788E-2C1B-4EF4-8719-12613771FF98}"/>
          </ac:spMkLst>
        </pc:spChg>
        <pc:spChg chg="add del">
          <ac:chgData name="Eduardo Salas" userId="63f5101c-9aa9-47f6-b9fa-a2afafcc270d" providerId="ADAL" clId="{2D45D085-86EE-492C-AE04-05B160570B90}" dt="2023-08-04T00:14:25.343" v="1072" actId="700"/>
          <ac:spMkLst>
            <pc:docMk/>
            <pc:sldMk cId="4078557298" sldId="256"/>
            <ac:spMk id="79" creationId="{7C54E824-C0F4-480B-BC88-689F50C45FBD}"/>
          </ac:spMkLst>
        </pc:spChg>
        <pc:spChg chg="add del">
          <ac:chgData name="Eduardo Salas" userId="63f5101c-9aa9-47f6-b9fa-a2afafcc270d" providerId="ADAL" clId="{2D45D085-86EE-492C-AE04-05B160570B90}" dt="2023-08-04T00:14:25.343" v="1072" actId="700"/>
          <ac:spMkLst>
            <pc:docMk/>
            <pc:sldMk cId="4078557298" sldId="256"/>
            <ac:spMk id="81" creationId="{58DEA6A1-FC5C-4E6E-BBBF-7E472949B394}"/>
          </ac:spMkLst>
        </pc:spChg>
        <pc:spChg chg="add del">
          <ac:chgData name="Eduardo Salas" userId="63f5101c-9aa9-47f6-b9fa-a2afafcc270d" providerId="ADAL" clId="{2D45D085-86EE-492C-AE04-05B160570B90}" dt="2023-08-04T00:14:25.343" v="1072" actId="700"/>
          <ac:spMkLst>
            <pc:docMk/>
            <pc:sldMk cId="4078557298" sldId="256"/>
            <ac:spMk id="83" creationId="{96AAAC3B-1954-46B7-BBAC-27DFF5B5295F}"/>
          </ac:spMkLst>
        </pc:spChg>
        <pc:spChg chg="add del">
          <ac:chgData name="Eduardo Salas" userId="63f5101c-9aa9-47f6-b9fa-a2afafcc270d" providerId="ADAL" clId="{2D45D085-86EE-492C-AE04-05B160570B90}" dt="2023-08-04T00:14:25.343" v="1072" actId="700"/>
          <ac:spMkLst>
            <pc:docMk/>
            <pc:sldMk cId="4078557298" sldId="256"/>
            <ac:spMk id="85" creationId="{A5AD6500-BB62-4AAC-9D2F-C10DDC90CBB1}"/>
          </ac:spMkLst>
        </pc:spChg>
        <pc:cxnChg chg="add del">
          <ac:chgData name="Eduardo Salas" userId="63f5101c-9aa9-47f6-b9fa-a2afafcc270d" providerId="ADAL" clId="{2D45D085-86EE-492C-AE04-05B160570B90}" dt="2023-08-03T23:19:36.616" v="135" actId="26606"/>
          <ac:cxnSpMkLst>
            <pc:docMk/>
            <pc:sldMk cId="4078557298" sldId="256"/>
            <ac:cxnSpMk id="63" creationId="{1F16A8D4-FE87-4604-88B2-394B5D1EB437}"/>
          </ac:cxnSpMkLst>
        </pc:cxnChg>
        <pc:cxnChg chg="add del">
          <ac:chgData name="Eduardo Salas" userId="63f5101c-9aa9-47f6-b9fa-a2afafcc270d" providerId="ADAL" clId="{2D45D085-86EE-492C-AE04-05B160570B90}" dt="2023-08-03T23:20:36.915" v="141" actId="26606"/>
          <ac:cxnSpMkLst>
            <pc:docMk/>
            <pc:sldMk cId="4078557298" sldId="256"/>
            <ac:cxnSpMk id="72" creationId="{5021601D-2758-4B15-A31C-FDA184C51B3A}"/>
          </ac:cxnSpMkLst>
        </pc:cxnChg>
      </pc:sldChg>
      <pc:sldChg chg="addSp delSp modSp mod setBg">
        <pc:chgData name="Eduardo Salas" userId="63f5101c-9aa9-47f6-b9fa-a2afafcc270d" providerId="ADAL" clId="{2D45D085-86EE-492C-AE04-05B160570B90}" dt="2023-08-03T23:52:32.157" v="923" actId="14100"/>
        <pc:sldMkLst>
          <pc:docMk/>
          <pc:sldMk cId="1059433890" sldId="257"/>
        </pc:sldMkLst>
        <pc:spChg chg="mod">
          <ac:chgData name="Eduardo Salas" userId="63f5101c-9aa9-47f6-b9fa-a2afafcc270d" providerId="ADAL" clId="{2D45D085-86EE-492C-AE04-05B160570B90}" dt="2023-08-03T23:17:40.986" v="121" actId="207"/>
          <ac:spMkLst>
            <pc:docMk/>
            <pc:sldMk cId="1059433890" sldId="257"/>
            <ac:spMk id="2" creationId="{3F0B3D52-4308-C0E7-9CAC-727020449B63}"/>
          </ac:spMkLst>
        </pc:spChg>
        <pc:spChg chg="mod">
          <ac:chgData name="Eduardo Salas" userId="63f5101c-9aa9-47f6-b9fa-a2afafcc270d" providerId="ADAL" clId="{2D45D085-86EE-492C-AE04-05B160570B90}" dt="2023-08-03T23:52:32.157" v="923" actId="14100"/>
          <ac:spMkLst>
            <pc:docMk/>
            <pc:sldMk cId="1059433890" sldId="257"/>
            <ac:spMk id="3" creationId="{15A9618E-DC19-96F6-EDE3-16DD5F90D03C}"/>
          </ac:spMkLst>
        </pc:spChg>
        <pc:spChg chg="del">
          <ac:chgData name="Eduardo Salas" userId="63f5101c-9aa9-47f6-b9fa-a2afafcc270d" providerId="ADAL" clId="{2D45D085-86EE-492C-AE04-05B160570B90}" dt="2023-08-03T23:11:55.703" v="7" actId="478"/>
          <ac:spMkLst>
            <pc:docMk/>
            <pc:sldMk cId="1059433890" sldId="257"/>
            <ac:spMk id="4" creationId="{FD712A42-4EF8-626D-3632-F27115758846}"/>
          </ac:spMkLst>
        </pc:spChg>
        <pc:spChg chg="add mod">
          <ac:chgData name="Eduardo Salas" userId="63f5101c-9aa9-47f6-b9fa-a2afafcc270d" providerId="ADAL" clId="{2D45D085-86EE-492C-AE04-05B160570B90}" dt="2023-08-03T23:14:29.717" v="108"/>
          <ac:spMkLst>
            <pc:docMk/>
            <pc:sldMk cId="1059433890" sldId="257"/>
            <ac:spMk id="5" creationId="{FBC5FA49-550F-3849-E495-06DB774321BF}"/>
          </ac:spMkLst>
        </pc:spChg>
      </pc:sldChg>
      <pc:sldChg chg="addSp delSp modSp mod ord">
        <pc:chgData name="Eduardo Salas" userId="63f5101c-9aa9-47f6-b9fa-a2afafcc270d" providerId="ADAL" clId="{2D45D085-86EE-492C-AE04-05B160570B90}" dt="2023-08-16T22:32:43.846" v="2325"/>
        <pc:sldMkLst>
          <pc:docMk/>
          <pc:sldMk cId="3846825307" sldId="258"/>
        </pc:sldMkLst>
        <pc:spChg chg="del mod">
          <ac:chgData name="Eduardo Salas" userId="63f5101c-9aa9-47f6-b9fa-a2afafcc270d" providerId="ADAL" clId="{2D45D085-86EE-492C-AE04-05B160570B90}" dt="2023-08-03T23:32:45.187" v="694" actId="478"/>
          <ac:spMkLst>
            <pc:docMk/>
            <pc:sldMk cId="3846825307" sldId="258"/>
            <ac:spMk id="2" creationId="{6A245FC4-4E7A-4F13-1373-3321FB0C0E96}"/>
          </ac:spMkLst>
        </pc:spChg>
        <pc:spChg chg="del">
          <ac:chgData name="Eduardo Salas" userId="63f5101c-9aa9-47f6-b9fa-a2afafcc270d" providerId="ADAL" clId="{2D45D085-86EE-492C-AE04-05B160570B90}" dt="2023-08-03T23:31:27.829" v="679" actId="478"/>
          <ac:spMkLst>
            <pc:docMk/>
            <pc:sldMk cId="3846825307" sldId="258"/>
            <ac:spMk id="3" creationId="{7898FDD6-D126-F1FE-1211-66770BF27961}"/>
          </ac:spMkLst>
        </pc:spChg>
        <pc:spChg chg="del">
          <ac:chgData name="Eduardo Salas" userId="63f5101c-9aa9-47f6-b9fa-a2afafcc270d" providerId="ADAL" clId="{2D45D085-86EE-492C-AE04-05B160570B90}" dt="2023-08-03T23:31:30.298" v="680" actId="478"/>
          <ac:spMkLst>
            <pc:docMk/>
            <pc:sldMk cId="3846825307" sldId="258"/>
            <ac:spMk id="4" creationId="{60C1C003-9268-29C6-486C-4211D5EBCA38}"/>
          </ac:spMkLst>
        </pc:spChg>
        <pc:spChg chg="add mod">
          <ac:chgData name="Eduardo Salas" userId="63f5101c-9aa9-47f6-b9fa-a2afafcc270d" providerId="ADAL" clId="{2D45D085-86EE-492C-AE04-05B160570B90}" dt="2023-08-03T23:14:40.293" v="110"/>
          <ac:spMkLst>
            <pc:docMk/>
            <pc:sldMk cId="3846825307" sldId="258"/>
            <ac:spMk id="5" creationId="{DB5EC7F6-3D90-3A04-6567-4F610D8A196C}"/>
          </ac:spMkLst>
        </pc:spChg>
        <pc:spChg chg="add mod">
          <ac:chgData name="Eduardo Salas" userId="63f5101c-9aa9-47f6-b9fa-a2afafcc270d" providerId="ADAL" clId="{2D45D085-86EE-492C-AE04-05B160570B90}" dt="2023-08-03T23:53:34.849" v="970" actId="1036"/>
          <ac:spMkLst>
            <pc:docMk/>
            <pc:sldMk cId="3846825307" sldId="258"/>
            <ac:spMk id="6" creationId="{E276D3FC-4BF8-BB9F-B728-C81CDEE9BFC4}"/>
          </ac:spMkLst>
        </pc:spChg>
        <pc:spChg chg="add mod">
          <ac:chgData name="Eduardo Salas" userId="63f5101c-9aa9-47f6-b9fa-a2afafcc270d" providerId="ADAL" clId="{2D45D085-86EE-492C-AE04-05B160570B90}" dt="2023-08-03T23:53:34.849" v="970" actId="1036"/>
          <ac:spMkLst>
            <pc:docMk/>
            <pc:sldMk cId="3846825307" sldId="258"/>
            <ac:spMk id="7" creationId="{F4EACF28-EA0C-3CD6-8DC1-2757BCAEB29C}"/>
          </ac:spMkLst>
        </pc:spChg>
        <pc:spChg chg="add mod">
          <ac:chgData name="Eduardo Salas" userId="63f5101c-9aa9-47f6-b9fa-a2afafcc270d" providerId="ADAL" clId="{2D45D085-86EE-492C-AE04-05B160570B90}" dt="2023-08-03T23:40:59.098" v="743" actId="14100"/>
          <ac:spMkLst>
            <pc:docMk/>
            <pc:sldMk cId="3846825307" sldId="258"/>
            <ac:spMk id="8" creationId="{48CC8143-F72B-F362-46B6-42E77477A7A3}"/>
          </ac:spMkLst>
        </pc:spChg>
        <pc:spChg chg="add del mod">
          <ac:chgData name="Eduardo Salas" userId="63f5101c-9aa9-47f6-b9fa-a2afafcc270d" providerId="ADAL" clId="{2D45D085-86EE-492C-AE04-05B160570B90}" dt="2023-08-03T23:32:49.102" v="695" actId="478"/>
          <ac:spMkLst>
            <pc:docMk/>
            <pc:sldMk cId="3846825307" sldId="258"/>
            <ac:spMk id="10" creationId="{6D7399F6-FD1B-A3EB-EB56-441094402C12}"/>
          </ac:spMkLst>
        </pc:spChg>
        <pc:spChg chg="add mod">
          <ac:chgData name="Eduardo Salas" userId="63f5101c-9aa9-47f6-b9fa-a2afafcc270d" providerId="ADAL" clId="{2D45D085-86EE-492C-AE04-05B160570B90}" dt="2023-08-03T23:54:20.609" v="982" actId="6559"/>
          <ac:spMkLst>
            <pc:docMk/>
            <pc:sldMk cId="3846825307" sldId="258"/>
            <ac:spMk id="11" creationId="{2FB6F8EC-E546-C789-F448-EA3C3FD889EF}"/>
          </ac:spMkLst>
        </pc:spChg>
      </pc:sldChg>
      <pc:sldChg chg="addSp delSp modSp del mod ord">
        <pc:chgData name="Eduardo Salas" userId="63f5101c-9aa9-47f6-b9fa-a2afafcc270d" providerId="ADAL" clId="{2D45D085-86EE-492C-AE04-05B160570B90}" dt="2023-08-14T22:27:00.431" v="2200" actId="47"/>
        <pc:sldMkLst>
          <pc:docMk/>
          <pc:sldMk cId="1329232346" sldId="259"/>
        </pc:sldMkLst>
        <pc:spChg chg="add del mod">
          <ac:chgData name="Eduardo Salas" userId="63f5101c-9aa9-47f6-b9fa-a2afafcc270d" providerId="ADAL" clId="{2D45D085-86EE-492C-AE04-05B160570B90}" dt="2023-08-04T00:00:11.332" v="1058" actId="14100"/>
          <ac:spMkLst>
            <pc:docMk/>
            <pc:sldMk cId="1329232346" sldId="259"/>
            <ac:spMk id="2" creationId="{F2A0B992-1CEC-6D58-68C3-A7B2C39ED7EA}"/>
          </ac:spMkLst>
        </pc:spChg>
        <pc:spChg chg="add mod">
          <ac:chgData name="Eduardo Salas" userId="63f5101c-9aa9-47f6-b9fa-a2afafcc270d" providerId="ADAL" clId="{2D45D085-86EE-492C-AE04-05B160570B90}" dt="2023-08-03T23:14:44.546" v="111"/>
          <ac:spMkLst>
            <pc:docMk/>
            <pc:sldMk cId="1329232346" sldId="259"/>
            <ac:spMk id="3" creationId="{E950A08D-79A1-CAC5-64F9-E30ED26A6D38}"/>
          </ac:spMkLst>
        </pc:spChg>
        <pc:spChg chg="add del mod">
          <ac:chgData name="Eduardo Salas" userId="63f5101c-9aa9-47f6-b9fa-a2afafcc270d" providerId="ADAL" clId="{2D45D085-86EE-492C-AE04-05B160570B90}" dt="2023-08-03T23:39:29.695" v="733" actId="478"/>
          <ac:spMkLst>
            <pc:docMk/>
            <pc:sldMk cId="1329232346" sldId="259"/>
            <ac:spMk id="5" creationId="{EB68B316-402F-DAB0-0484-BE9C7EF5CAA6}"/>
          </ac:spMkLst>
        </pc:spChg>
        <pc:spChg chg="add mod">
          <ac:chgData name="Eduardo Salas" userId="63f5101c-9aa9-47f6-b9fa-a2afafcc270d" providerId="ADAL" clId="{2D45D085-86EE-492C-AE04-05B160570B90}" dt="2023-08-03T23:56:29.667" v="1026" actId="122"/>
          <ac:spMkLst>
            <pc:docMk/>
            <pc:sldMk cId="1329232346" sldId="259"/>
            <ac:spMk id="6" creationId="{59CDED99-E05E-5426-FE84-79194946DB2D}"/>
          </ac:spMkLst>
        </pc:spChg>
        <pc:spChg chg="add mod">
          <ac:chgData name="Eduardo Salas" userId="63f5101c-9aa9-47f6-b9fa-a2afafcc270d" providerId="ADAL" clId="{2D45D085-86EE-492C-AE04-05B160570B90}" dt="2023-08-04T00:00:14.161" v="1059" actId="1076"/>
          <ac:spMkLst>
            <pc:docMk/>
            <pc:sldMk cId="1329232346" sldId="259"/>
            <ac:spMk id="7" creationId="{6EC069D9-403D-E300-F6C0-AF574EC1FF7A}"/>
          </ac:spMkLst>
        </pc:spChg>
      </pc:sldChg>
      <pc:sldChg chg="addSp modSp mod">
        <pc:chgData name="Eduardo Salas" userId="63f5101c-9aa9-47f6-b9fa-a2afafcc270d" providerId="ADAL" clId="{2D45D085-86EE-492C-AE04-05B160570B90}" dt="2023-08-07T23:38:10.486" v="2160" actId="1076"/>
        <pc:sldMkLst>
          <pc:docMk/>
          <pc:sldMk cId="397154796" sldId="260"/>
        </pc:sldMkLst>
        <pc:spChg chg="mod">
          <ac:chgData name="Eduardo Salas" userId="63f5101c-9aa9-47f6-b9fa-a2afafcc270d" providerId="ADAL" clId="{2D45D085-86EE-492C-AE04-05B160570B90}" dt="2023-08-03T23:44:18.648" v="768" actId="14100"/>
          <ac:spMkLst>
            <pc:docMk/>
            <pc:sldMk cId="397154796" sldId="260"/>
            <ac:spMk id="2" creationId="{F682DDF4-EF71-F12F-3688-D65B0A8EE01B}"/>
          </ac:spMkLst>
        </pc:spChg>
        <pc:spChg chg="mod">
          <ac:chgData name="Eduardo Salas" userId="63f5101c-9aa9-47f6-b9fa-a2afafcc270d" providerId="ADAL" clId="{2D45D085-86EE-492C-AE04-05B160570B90}" dt="2023-08-07T23:38:10.486" v="2160" actId="1076"/>
          <ac:spMkLst>
            <pc:docMk/>
            <pc:sldMk cId="397154796" sldId="260"/>
            <ac:spMk id="3" creationId="{78885BFE-35EE-0B86-7F11-6AEBB2E7654B}"/>
          </ac:spMkLst>
        </pc:spChg>
        <pc:spChg chg="add mod">
          <ac:chgData name="Eduardo Salas" userId="63f5101c-9aa9-47f6-b9fa-a2afafcc270d" providerId="ADAL" clId="{2D45D085-86EE-492C-AE04-05B160570B90}" dt="2023-08-03T23:14:52.401" v="112"/>
          <ac:spMkLst>
            <pc:docMk/>
            <pc:sldMk cId="397154796" sldId="260"/>
            <ac:spMk id="4" creationId="{DF2B2484-FFE8-E824-A072-38117711C69E}"/>
          </ac:spMkLst>
        </pc:spChg>
      </pc:sldChg>
      <pc:sldChg chg="addSp delSp modSp mod setBg">
        <pc:chgData name="Eduardo Salas" userId="63f5101c-9aa9-47f6-b9fa-a2afafcc270d" providerId="ADAL" clId="{2D45D085-86EE-492C-AE04-05B160570B90}" dt="2023-08-14T22:38:13.185" v="2283" actId="1076"/>
        <pc:sldMkLst>
          <pc:docMk/>
          <pc:sldMk cId="4103221063" sldId="261"/>
        </pc:sldMkLst>
        <pc:spChg chg="mod">
          <ac:chgData name="Eduardo Salas" userId="63f5101c-9aa9-47f6-b9fa-a2afafcc270d" providerId="ADAL" clId="{2D45D085-86EE-492C-AE04-05B160570B90}" dt="2023-08-14T22:34:15.507" v="2274" actId="20577"/>
          <ac:spMkLst>
            <pc:docMk/>
            <pc:sldMk cId="4103221063" sldId="261"/>
            <ac:spMk id="2" creationId="{59E59233-1808-5EAB-B4D8-AD2D5ED99026}"/>
          </ac:spMkLst>
        </pc:spChg>
        <pc:spChg chg="add del mod">
          <ac:chgData name="Eduardo Salas" userId="63f5101c-9aa9-47f6-b9fa-a2afafcc270d" providerId="ADAL" clId="{2D45D085-86EE-492C-AE04-05B160570B90}" dt="2023-08-14T22:38:13.185" v="2283" actId="1076"/>
          <ac:spMkLst>
            <pc:docMk/>
            <pc:sldMk cId="4103221063" sldId="261"/>
            <ac:spMk id="3" creationId="{B6E24197-6C03-9C90-DC0B-E6554F68BF25}"/>
          </ac:spMkLst>
        </pc:spChg>
        <pc:spChg chg="add del mod">
          <ac:chgData name="Eduardo Salas" userId="63f5101c-9aa9-47f6-b9fa-a2afafcc270d" providerId="ADAL" clId="{2D45D085-86EE-492C-AE04-05B160570B90}" dt="2023-08-03T23:21:31.466" v="143" actId="26606"/>
          <ac:spMkLst>
            <pc:docMk/>
            <pc:sldMk cId="4103221063" sldId="261"/>
            <ac:spMk id="4" creationId="{281A4C14-77AA-0960-043D-06B2BA238835}"/>
          </ac:spMkLst>
        </pc:spChg>
        <pc:spChg chg="add del mod">
          <ac:chgData name="Eduardo Salas" userId="63f5101c-9aa9-47f6-b9fa-a2afafcc270d" providerId="ADAL" clId="{2D45D085-86EE-492C-AE04-05B160570B90}" dt="2023-08-03T23:25:41.695" v="269"/>
          <ac:spMkLst>
            <pc:docMk/>
            <pc:sldMk cId="4103221063" sldId="261"/>
            <ac:spMk id="5" creationId="{96C7FCC7-12C3-37B6-500E-F5C5B07FCF19}"/>
          </ac:spMkLst>
        </pc:spChg>
        <pc:spChg chg="add del mod">
          <ac:chgData name="Eduardo Salas" userId="63f5101c-9aa9-47f6-b9fa-a2afafcc270d" providerId="ADAL" clId="{2D45D085-86EE-492C-AE04-05B160570B90}" dt="2023-08-14T22:13:11.735" v="2184" actId="478"/>
          <ac:spMkLst>
            <pc:docMk/>
            <pc:sldMk cId="4103221063" sldId="261"/>
            <ac:spMk id="6" creationId="{3859FA91-D615-4DB7-9326-C46D3453BDCC}"/>
          </ac:spMkLst>
        </pc:spChg>
        <pc:spChg chg="add del mod">
          <ac:chgData name="Eduardo Salas" userId="63f5101c-9aa9-47f6-b9fa-a2afafcc270d" providerId="ADAL" clId="{2D45D085-86EE-492C-AE04-05B160570B90}" dt="2023-08-03T23:26:02.556" v="310" actId="21"/>
          <ac:spMkLst>
            <pc:docMk/>
            <pc:sldMk cId="4103221063" sldId="261"/>
            <ac:spMk id="8" creationId="{506C1093-E5E2-848D-D0EA-420BF03E8946}"/>
          </ac:spMkLst>
        </pc:spChg>
        <pc:spChg chg="add del">
          <ac:chgData name="Eduardo Salas" userId="63f5101c-9aa9-47f6-b9fa-a2afafcc270d" providerId="ADAL" clId="{2D45D085-86EE-492C-AE04-05B160570B90}" dt="2023-08-03T23:21:31.466" v="143" actId="26606"/>
          <ac:spMkLst>
            <pc:docMk/>
            <pc:sldMk cId="4103221063" sldId="261"/>
            <ac:spMk id="9" creationId="{73A25D70-4A55-4F72-B9C5-A69CDBF4DB42}"/>
          </ac:spMkLst>
        </pc:spChg>
        <pc:spChg chg="add mod">
          <ac:chgData name="Eduardo Salas" userId="63f5101c-9aa9-47f6-b9fa-a2afafcc270d" providerId="ADAL" clId="{2D45D085-86EE-492C-AE04-05B160570B90}" dt="2023-08-14T22:38:02.030" v="2282" actId="1076"/>
          <ac:spMkLst>
            <pc:docMk/>
            <pc:sldMk cId="4103221063" sldId="261"/>
            <ac:spMk id="10" creationId="{01F40A46-53BC-9239-6FCA-5FC2AE8C9EDA}"/>
          </ac:spMkLst>
        </pc:spChg>
        <pc:spChg chg="add del">
          <ac:chgData name="Eduardo Salas" userId="63f5101c-9aa9-47f6-b9fa-a2afafcc270d" providerId="ADAL" clId="{2D45D085-86EE-492C-AE04-05B160570B90}" dt="2023-08-03T23:21:31.466" v="143" actId="26606"/>
          <ac:spMkLst>
            <pc:docMk/>
            <pc:sldMk cId="4103221063" sldId="261"/>
            <ac:spMk id="11" creationId="{54957100-6D8B-4161-9F2F-C0A949EC84C4}"/>
          </ac:spMkLst>
        </pc:spChg>
        <pc:spChg chg="add del">
          <ac:chgData name="Eduardo Salas" userId="63f5101c-9aa9-47f6-b9fa-a2afafcc270d" providerId="ADAL" clId="{2D45D085-86EE-492C-AE04-05B160570B90}" dt="2023-08-03T23:21:31.466" v="143" actId="26606"/>
          <ac:spMkLst>
            <pc:docMk/>
            <pc:sldMk cId="4103221063" sldId="261"/>
            <ac:spMk id="13" creationId="{0BD8B065-EE51-4AE2-A94C-86249998FD7B}"/>
          </ac:spMkLst>
        </pc:spChg>
        <pc:grpChg chg="add del">
          <ac:chgData name="Eduardo Salas" userId="63f5101c-9aa9-47f6-b9fa-a2afafcc270d" providerId="ADAL" clId="{2D45D085-86EE-492C-AE04-05B160570B90}" dt="2023-08-03T23:21:31.466" v="143" actId="26606"/>
          <ac:grpSpMkLst>
            <pc:docMk/>
            <pc:sldMk cId="4103221063" sldId="261"/>
            <ac:grpSpMk id="15" creationId="{18999293-B054-4B57-A26F-D04C2BB11338}"/>
          </ac:grpSpMkLst>
        </pc:grpChg>
        <pc:grpChg chg="add del">
          <ac:chgData name="Eduardo Salas" userId="63f5101c-9aa9-47f6-b9fa-a2afafcc270d" providerId="ADAL" clId="{2D45D085-86EE-492C-AE04-05B160570B90}" dt="2023-08-03T23:21:31.466" v="143" actId="26606"/>
          <ac:grpSpMkLst>
            <pc:docMk/>
            <pc:sldMk cId="4103221063" sldId="261"/>
            <ac:grpSpMk id="21" creationId="{761945C4-D997-42F3-B59A-984CF0066715}"/>
          </ac:grpSpMkLst>
        </pc:grpChg>
      </pc:sldChg>
      <pc:sldChg chg="addSp delSp modSp mod setBg">
        <pc:chgData name="Eduardo Salas" userId="63f5101c-9aa9-47f6-b9fa-a2afafcc270d" providerId="ADAL" clId="{2D45D085-86EE-492C-AE04-05B160570B90}" dt="2023-08-15T15:42:29.200" v="2288" actId="1076"/>
        <pc:sldMkLst>
          <pc:docMk/>
          <pc:sldMk cId="255988477" sldId="262"/>
        </pc:sldMkLst>
        <pc:spChg chg="mod">
          <ac:chgData name="Eduardo Salas" userId="63f5101c-9aa9-47f6-b9fa-a2afafcc270d" providerId="ADAL" clId="{2D45D085-86EE-492C-AE04-05B160570B90}" dt="2023-08-04T00:00:59.612" v="1060"/>
          <ac:spMkLst>
            <pc:docMk/>
            <pc:sldMk cId="255988477" sldId="262"/>
            <ac:spMk id="2" creationId="{C4BAB80B-E21B-67CC-9F7E-4AF2C430D949}"/>
          </ac:spMkLst>
        </pc:spChg>
        <pc:spChg chg="mod">
          <ac:chgData name="Eduardo Salas" userId="63f5101c-9aa9-47f6-b9fa-a2afafcc270d" providerId="ADAL" clId="{2D45D085-86EE-492C-AE04-05B160570B90}" dt="2023-08-06T00:37:21.640" v="1980" actId="1076"/>
          <ac:spMkLst>
            <pc:docMk/>
            <pc:sldMk cId="255988477" sldId="262"/>
            <ac:spMk id="3" creationId="{BFEA147E-0A1B-B13D-C1CA-88D6AA1F4F2C}"/>
          </ac:spMkLst>
        </pc:spChg>
        <pc:spChg chg="add mod">
          <ac:chgData name="Eduardo Salas" userId="63f5101c-9aa9-47f6-b9fa-a2afafcc270d" providerId="ADAL" clId="{2D45D085-86EE-492C-AE04-05B160570B90}" dt="2023-08-03T23:14:57.495" v="113"/>
          <ac:spMkLst>
            <pc:docMk/>
            <pc:sldMk cId="255988477" sldId="262"/>
            <ac:spMk id="4" creationId="{41742F33-6EED-BAF0-E3A5-D9931EEBD196}"/>
          </ac:spMkLst>
        </pc:spChg>
        <pc:spChg chg="add mod">
          <ac:chgData name="Eduardo Salas" userId="63f5101c-9aa9-47f6-b9fa-a2afafcc270d" providerId="ADAL" clId="{2D45D085-86EE-492C-AE04-05B160570B90}" dt="2023-08-06T00:37:37.540" v="1986" actId="27636"/>
          <ac:spMkLst>
            <pc:docMk/>
            <pc:sldMk cId="255988477" sldId="262"/>
            <ac:spMk id="5" creationId="{5ED827C2-DFB4-CEE1-C3B5-B67A1265C387}"/>
          </ac:spMkLst>
        </pc:spChg>
        <pc:picChg chg="add mod">
          <ac:chgData name="Eduardo Salas" userId="63f5101c-9aa9-47f6-b9fa-a2afafcc270d" providerId="ADAL" clId="{2D45D085-86EE-492C-AE04-05B160570B90}" dt="2023-08-06T00:36:00.060" v="1929" actId="1076"/>
          <ac:picMkLst>
            <pc:docMk/>
            <pc:sldMk cId="255988477" sldId="262"/>
            <ac:picMk id="7" creationId="{7CAEE548-9D9A-5837-D40C-C737E1325076}"/>
          </ac:picMkLst>
        </pc:picChg>
        <pc:picChg chg="add mod">
          <ac:chgData name="Eduardo Salas" userId="63f5101c-9aa9-47f6-b9fa-a2afafcc270d" providerId="ADAL" clId="{2D45D085-86EE-492C-AE04-05B160570B90}" dt="2023-08-15T15:42:29.200" v="2288" actId="1076"/>
          <ac:picMkLst>
            <pc:docMk/>
            <pc:sldMk cId="255988477" sldId="262"/>
            <ac:picMk id="8" creationId="{11317A0A-44E8-496A-A732-99F50C947287}"/>
          </ac:picMkLst>
        </pc:picChg>
        <pc:picChg chg="add del mod">
          <ac:chgData name="Eduardo Salas" userId="63f5101c-9aa9-47f6-b9fa-a2afafcc270d" providerId="ADAL" clId="{2D45D085-86EE-492C-AE04-05B160570B90}" dt="2023-08-06T00:25:33.734" v="1851" actId="478"/>
          <ac:picMkLst>
            <pc:docMk/>
            <pc:sldMk cId="255988477" sldId="262"/>
            <ac:picMk id="8" creationId="{98F70B35-2BFC-9CB2-3912-CEC1B948A6B3}"/>
          </ac:picMkLst>
        </pc:picChg>
        <pc:picChg chg="add del mod">
          <ac:chgData name="Eduardo Salas" userId="63f5101c-9aa9-47f6-b9fa-a2afafcc270d" providerId="ADAL" clId="{2D45D085-86EE-492C-AE04-05B160570B90}" dt="2023-08-06T00:25:34.669" v="1852" actId="478"/>
          <ac:picMkLst>
            <pc:docMk/>
            <pc:sldMk cId="255988477" sldId="262"/>
            <ac:picMk id="10" creationId="{8E757FBF-C70F-59B2-1139-10D5D41CA0D1}"/>
          </ac:picMkLst>
        </pc:picChg>
        <pc:picChg chg="add del mod">
          <ac:chgData name="Eduardo Salas" userId="63f5101c-9aa9-47f6-b9fa-a2afafcc270d" providerId="ADAL" clId="{2D45D085-86EE-492C-AE04-05B160570B90}" dt="2023-08-15T15:42:03.443" v="2286" actId="478"/>
          <ac:picMkLst>
            <pc:docMk/>
            <pc:sldMk cId="255988477" sldId="262"/>
            <ac:picMk id="12" creationId="{74BF41F8-9650-752B-87B4-B5A73F9E6721}"/>
          </ac:picMkLst>
        </pc:picChg>
        <pc:picChg chg="add mod">
          <ac:chgData name="Eduardo Salas" userId="63f5101c-9aa9-47f6-b9fa-a2afafcc270d" providerId="ADAL" clId="{2D45D085-86EE-492C-AE04-05B160570B90}" dt="2023-08-06T00:37:47.061" v="1988" actId="1076"/>
          <ac:picMkLst>
            <pc:docMk/>
            <pc:sldMk cId="255988477" sldId="262"/>
            <ac:picMk id="14" creationId="{C335BC5C-D5BB-F12F-C024-F25DF390040E}"/>
          </ac:picMkLst>
        </pc:picChg>
        <pc:picChg chg="add mod">
          <ac:chgData name="Eduardo Salas" userId="63f5101c-9aa9-47f6-b9fa-a2afafcc270d" providerId="ADAL" clId="{2D45D085-86EE-492C-AE04-05B160570B90}" dt="2023-08-06T00:37:49.395" v="1989" actId="1076"/>
          <ac:picMkLst>
            <pc:docMk/>
            <pc:sldMk cId="255988477" sldId="262"/>
            <ac:picMk id="16" creationId="{7B064FD4-FCE0-B995-70C7-5EEF6AF934E2}"/>
          </ac:picMkLst>
        </pc:picChg>
        <pc:picChg chg="add mod">
          <ac:chgData name="Eduardo Salas" userId="63f5101c-9aa9-47f6-b9fa-a2afafcc270d" providerId="ADAL" clId="{2D45D085-86EE-492C-AE04-05B160570B90}" dt="2023-08-06T00:37:51.003" v="1990" actId="1076"/>
          <ac:picMkLst>
            <pc:docMk/>
            <pc:sldMk cId="255988477" sldId="262"/>
            <ac:picMk id="18" creationId="{23224F47-1F67-1591-E05C-3CDF5DAA4EB2}"/>
          </ac:picMkLst>
        </pc:picChg>
        <pc:picChg chg="add mod">
          <ac:chgData name="Eduardo Salas" userId="63f5101c-9aa9-47f6-b9fa-a2afafcc270d" providerId="ADAL" clId="{2D45D085-86EE-492C-AE04-05B160570B90}" dt="2023-08-06T00:37:54.029" v="1991" actId="1076"/>
          <ac:picMkLst>
            <pc:docMk/>
            <pc:sldMk cId="255988477" sldId="262"/>
            <ac:picMk id="20" creationId="{37A144D8-D5A6-7F18-AE6F-E7E4F73EB5EA}"/>
          </ac:picMkLst>
        </pc:picChg>
        <pc:picChg chg="add mod">
          <ac:chgData name="Eduardo Salas" userId="63f5101c-9aa9-47f6-b9fa-a2afafcc270d" providerId="ADAL" clId="{2D45D085-86EE-492C-AE04-05B160570B90}" dt="2023-08-06T00:37:58.549" v="1992" actId="1076"/>
          <ac:picMkLst>
            <pc:docMk/>
            <pc:sldMk cId="255988477" sldId="262"/>
            <ac:picMk id="22" creationId="{E587E9BD-03EB-9BBF-A1B6-7570FDECCAFE}"/>
          </ac:picMkLst>
        </pc:picChg>
        <pc:picChg chg="add mod">
          <ac:chgData name="Eduardo Salas" userId="63f5101c-9aa9-47f6-b9fa-a2afafcc270d" providerId="ADAL" clId="{2D45D085-86EE-492C-AE04-05B160570B90}" dt="2023-08-06T00:38:04.369" v="1993" actId="1076"/>
          <ac:picMkLst>
            <pc:docMk/>
            <pc:sldMk cId="255988477" sldId="262"/>
            <ac:picMk id="24" creationId="{CB898B84-612C-570C-FE30-8679F76CD85D}"/>
          </ac:picMkLst>
        </pc:picChg>
        <pc:picChg chg="add mod">
          <ac:chgData name="Eduardo Salas" userId="63f5101c-9aa9-47f6-b9fa-a2afafcc270d" providerId="ADAL" clId="{2D45D085-86EE-492C-AE04-05B160570B90}" dt="2023-08-06T00:38:12.540" v="1994" actId="1076"/>
          <ac:picMkLst>
            <pc:docMk/>
            <pc:sldMk cId="255988477" sldId="262"/>
            <ac:picMk id="26" creationId="{020AB80D-09E8-01E6-F80E-4CCB2D376809}"/>
          </ac:picMkLst>
        </pc:picChg>
        <pc:picChg chg="add mod">
          <ac:chgData name="Eduardo Salas" userId="63f5101c-9aa9-47f6-b9fa-a2afafcc270d" providerId="ADAL" clId="{2D45D085-86EE-492C-AE04-05B160570B90}" dt="2023-08-06T00:38:14.873" v="1995" actId="1076"/>
          <ac:picMkLst>
            <pc:docMk/>
            <pc:sldMk cId="255988477" sldId="262"/>
            <ac:picMk id="28" creationId="{A295823E-77D9-8570-7F4F-B9F14B025A18}"/>
          </ac:picMkLst>
        </pc:picChg>
        <pc:picChg chg="add mod">
          <ac:chgData name="Eduardo Salas" userId="63f5101c-9aa9-47f6-b9fa-a2afafcc270d" providerId="ADAL" clId="{2D45D085-86EE-492C-AE04-05B160570B90}" dt="2023-08-06T00:38:23.029" v="1996" actId="1076"/>
          <ac:picMkLst>
            <pc:docMk/>
            <pc:sldMk cId="255988477" sldId="262"/>
            <ac:picMk id="30" creationId="{336236B0-9FF0-533F-559A-D5DA0B63CB37}"/>
          </ac:picMkLst>
        </pc:picChg>
      </pc:sldChg>
      <pc:sldChg chg="addSp delSp modSp mod">
        <pc:chgData name="Eduardo Salas" userId="63f5101c-9aa9-47f6-b9fa-a2afafcc270d" providerId="ADAL" clId="{2D45D085-86EE-492C-AE04-05B160570B90}" dt="2023-08-07T23:35:47.569" v="2138" actId="313"/>
        <pc:sldMkLst>
          <pc:docMk/>
          <pc:sldMk cId="2988630139" sldId="263"/>
        </pc:sldMkLst>
        <pc:spChg chg="del">
          <ac:chgData name="Eduardo Salas" userId="63f5101c-9aa9-47f6-b9fa-a2afafcc270d" providerId="ADAL" clId="{2D45D085-86EE-492C-AE04-05B160570B90}" dt="2023-08-06T00:04:55.330" v="1829" actId="478"/>
          <ac:spMkLst>
            <pc:docMk/>
            <pc:sldMk cId="2988630139" sldId="263"/>
            <ac:spMk id="2" creationId="{ADA9744F-45D8-C7E5-8F4F-3EA2A3619770}"/>
          </ac:spMkLst>
        </pc:spChg>
        <pc:spChg chg="mod">
          <ac:chgData name="Eduardo Salas" userId="63f5101c-9aa9-47f6-b9fa-a2afafcc270d" providerId="ADAL" clId="{2D45D085-86EE-492C-AE04-05B160570B90}" dt="2023-08-07T23:35:47.569" v="2138" actId="313"/>
          <ac:spMkLst>
            <pc:docMk/>
            <pc:sldMk cId="2988630139" sldId="263"/>
            <ac:spMk id="3" creationId="{D57B274E-68E6-5E51-DE39-BCEC134F830B}"/>
          </ac:spMkLst>
        </pc:spChg>
        <pc:spChg chg="add mod">
          <ac:chgData name="Eduardo Salas" userId="63f5101c-9aa9-47f6-b9fa-a2afafcc270d" providerId="ADAL" clId="{2D45D085-86EE-492C-AE04-05B160570B90}" dt="2023-08-03T23:15:01.055" v="114"/>
          <ac:spMkLst>
            <pc:docMk/>
            <pc:sldMk cId="2988630139" sldId="263"/>
            <ac:spMk id="4" creationId="{3B4BC848-2803-01FC-0C95-506D7D4C7044}"/>
          </ac:spMkLst>
        </pc:spChg>
        <pc:spChg chg="add mod">
          <ac:chgData name="Eduardo Salas" userId="63f5101c-9aa9-47f6-b9fa-a2afafcc270d" providerId="ADAL" clId="{2D45D085-86EE-492C-AE04-05B160570B90}" dt="2023-08-06T00:04:57.793" v="1830"/>
          <ac:spMkLst>
            <pc:docMk/>
            <pc:sldMk cId="2988630139" sldId="263"/>
            <ac:spMk id="5" creationId="{ABFD0C70-2667-20D7-7100-CB3C5EA5F047}"/>
          </ac:spMkLst>
        </pc:spChg>
        <pc:picChg chg="add mod">
          <ac:chgData name="Eduardo Salas" userId="63f5101c-9aa9-47f6-b9fa-a2afafcc270d" providerId="ADAL" clId="{2D45D085-86EE-492C-AE04-05B160570B90}" dt="2023-08-07T23:34:20.780" v="2127" actId="1076"/>
          <ac:picMkLst>
            <pc:docMk/>
            <pc:sldMk cId="2988630139" sldId="263"/>
            <ac:picMk id="6" creationId="{3A158348-3A94-EB36-8CF6-EACA58B28B64}"/>
          </ac:picMkLst>
        </pc:picChg>
        <pc:picChg chg="add mod">
          <ac:chgData name="Eduardo Salas" userId="63f5101c-9aa9-47f6-b9fa-a2afafcc270d" providerId="ADAL" clId="{2D45D085-86EE-492C-AE04-05B160570B90}" dt="2023-08-07T23:34:51.769" v="2135" actId="1076"/>
          <ac:picMkLst>
            <pc:docMk/>
            <pc:sldMk cId="2988630139" sldId="263"/>
            <ac:picMk id="8" creationId="{41DD2766-C034-4B5B-DD2B-327E9AFAFF39}"/>
          </ac:picMkLst>
        </pc:picChg>
      </pc:sldChg>
      <pc:sldChg chg="addSp delSp modSp mod modAnim">
        <pc:chgData name="Eduardo Salas" userId="63f5101c-9aa9-47f6-b9fa-a2afafcc270d" providerId="ADAL" clId="{2D45D085-86EE-492C-AE04-05B160570B90}" dt="2023-08-11T14:52:52.800" v="2166" actId="1076"/>
        <pc:sldMkLst>
          <pc:docMk/>
          <pc:sldMk cId="4212711708" sldId="264"/>
        </pc:sldMkLst>
        <pc:spChg chg="del">
          <ac:chgData name="Eduardo Salas" userId="63f5101c-9aa9-47f6-b9fa-a2afafcc270d" providerId="ADAL" clId="{2D45D085-86EE-492C-AE04-05B160570B90}" dt="2023-08-11T14:51:55.672" v="2161" actId="478"/>
          <ac:spMkLst>
            <pc:docMk/>
            <pc:sldMk cId="4212711708" sldId="264"/>
            <ac:spMk id="2" creationId="{08DEF3BE-B0E2-D637-7AF8-62D569D7617A}"/>
          </ac:spMkLst>
        </pc:spChg>
        <pc:spChg chg="del">
          <ac:chgData name="Eduardo Salas" userId="63f5101c-9aa9-47f6-b9fa-a2afafcc270d" providerId="ADAL" clId="{2D45D085-86EE-492C-AE04-05B160570B90}" dt="2023-08-04T00:04:23.254" v="1065" actId="478"/>
          <ac:spMkLst>
            <pc:docMk/>
            <pc:sldMk cId="4212711708" sldId="264"/>
            <ac:spMk id="3" creationId="{FAD5823E-F410-6595-EA36-6004F2CBA1BB}"/>
          </ac:spMkLst>
        </pc:spChg>
        <pc:spChg chg="add mod">
          <ac:chgData name="Eduardo Salas" userId="63f5101c-9aa9-47f6-b9fa-a2afafcc270d" providerId="ADAL" clId="{2D45D085-86EE-492C-AE04-05B160570B90}" dt="2023-08-03T23:15:06.961" v="115"/>
          <ac:spMkLst>
            <pc:docMk/>
            <pc:sldMk cId="4212711708" sldId="264"/>
            <ac:spMk id="4" creationId="{D3C34D15-E533-DE8B-5B39-A9F84744A1E9}"/>
          </ac:spMkLst>
        </pc:spChg>
        <pc:spChg chg="add mod">
          <ac:chgData name="Eduardo Salas" userId="63f5101c-9aa9-47f6-b9fa-a2afafcc270d" providerId="ADAL" clId="{2D45D085-86EE-492C-AE04-05B160570B90}" dt="2023-08-04T00:07:19.199" v="1069" actId="1076"/>
          <ac:spMkLst>
            <pc:docMk/>
            <pc:sldMk cId="4212711708" sldId="264"/>
            <ac:spMk id="5" creationId="{1D270444-F1AB-3BA4-E130-52BBF7757605}"/>
          </ac:spMkLst>
        </pc:spChg>
        <pc:picChg chg="add mod">
          <ac:chgData name="Eduardo Salas" userId="63f5101c-9aa9-47f6-b9fa-a2afafcc270d" providerId="ADAL" clId="{2D45D085-86EE-492C-AE04-05B160570B90}" dt="2023-08-11T14:52:52.800" v="2166" actId="1076"/>
          <ac:picMkLst>
            <pc:docMk/>
            <pc:sldMk cId="4212711708" sldId="264"/>
            <ac:picMk id="3" creationId="{4B959AD5-1AB0-32A2-C8EA-6D62F6703CE0}"/>
          </ac:picMkLst>
        </pc:picChg>
      </pc:sldChg>
      <pc:sldChg chg="modSp new mod">
        <pc:chgData name="Eduardo Salas" userId="63f5101c-9aa9-47f6-b9fa-a2afafcc270d" providerId="ADAL" clId="{2D45D085-86EE-492C-AE04-05B160570B90}" dt="2023-08-24T20:52:52.470" v="2327" actId="20577"/>
        <pc:sldMkLst>
          <pc:docMk/>
          <pc:sldMk cId="1325481806" sldId="265"/>
        </pc:sldMkLst>
        <pc:spChg chg="mod">
          <ac:chgData name="Eduardo Salas" userId="63f5101c-9aa9-47f6-b9fa-a2afafcc270d" providerId="ADAL" clId="{2D45D085-86EE-492C-AE04-05B160570B90}" dt="2023-08-06T00:06:03.468" v="1840" actId="14100"/>
          <ac:spMkLst>
            <pc:docMk/>
            <pc:sldMk cId="1325481806" sldId="265"/>
            <ac:spMk id="2" creationId="{1B1ED62E-6346-0CE8-F030-D04A142474FA}"/>
          </ac:spMkLst>
        </pc:spChg>
        <pc:spChg chg="mod">
          <ac:chgData name="Eduardo Salas" userId="63f5101c-9aa9-47f6-b9fa-a2afafcc270d" providerId="ADAL" clId="{2D45D085-86EE-492C-AE04-05B160570B90}" dt="2023-08-24T20:52:52.470" v="2327" actId="20577"/>
          <ac:spMkLst>
            <pc:docMk/>
            <pc:sldMk cId="1325481806" sldId="265"/>
            <ac:spMk id="3" creationId="{1F0F277A-B33B-2B95-8D59-5B5B77D3644A}"/>
          </ac:spMkLst>
        </pc:spChg>
      </pc:sldChg>
      <pc:sldChg chg="addSp delSp modSp add mod setBg">
        <pc:chgData name="Eduardo Salas" userId="63f5101c-9aa9-47f6-b9fa-a2afafcc270d" providerId="ADAL" clId="{2D45D085-86EE-492C-AE04-05B160570B90}" dt="2023-08-07T23:22:00.562" v="2121" actId="1038"/>
        <pc:sldMkLst>
          <pc:docMk/>
          <pc:sldMk cId="3551195978" sldId="266"/>
        </pc:sldMkLst>
        <pc:spChg chg="mod">
          <ac:chgData name="Eduardo Salas" userId="63f5101c-9aa9-47f6-b9fa-a2afafcc270d" providerId="ADAL" clId="{2D45D085-86EE-492C-AE04-05B160570B90}" dt="2023-08-07T23:16:29.267" v="2043" actId="20577"/>
          <ac:spMkLst>
            <pc:docMk/>
            <pc:sldMk cId="3551195978" sldId="266"/>
            <ac:spMk id="3" creationId="{BFEA147E-0A1B-B13D-C1CA-88D6AA1F4F2C}"/>
          </ac:spMkLst>
        </pc:spChg>
        <pc:spChg chg="del mod">
          <ac:chgData name="Eduardo Salas" userId="63f5101c-9aa9-47f6-b9fa-a2afafcc270d" providerId="ADAL" clId="{2D45D085-86EE-492C-AE04-05B160570B90}" dt="2023-08-07T23:16:54.661" v="2046" actId="478"/>
          <ac:spMkLst>
            <pc:docMk/>
            <pc:sldMk cId="3551195978" sldId="266"/>
            <ac:spMk id="5" creationId="{5ED827C2-DFB4-CEE1-C3B5-B67A1265C387}"/>
          </ac:spMkLst>
        </pc:spChg>
        <pc:picChg chg="add mod">
          <ac:chgData name="Eduardo Salas" userId="63f5101c-9aa9-47f6-b9fa-a2afafcc270d" providerId="ADAL" clId="{2D45D085-86EE-492C-AE04-05B160570B90}" dt="2023-08-07T23:22:00.562" v="2121" actId="1038"/>
          <ac:picMkLst>
            <pc:docMk/>
            <pc:sldMk cId="3551195978" sldId="266"/>
            <ac:picMk id="8" creationId="{43AE8391-8058-C639-C92E-287BBF97AAC9}"/>
          </ac:picMkLst>
        </pc:picChg>
        <pc:picChg chg="add mod">
          <ac:chgData name="Eduardo Salas" userId="63f5101c-9aa9-47f6-b9fa-a2afafcc270d" providerId="ADAL" clId="{2D45D085-86EE-492C-AE04-05B160570B90}" dt="2023-08-07T23:22:00.562" v="2121" actId="1038"/>
          <ac:picMkLst>
            <pc:docMk/>
            <pc:sldMk cId="3551195978" sldId="266"/>
            <ac:picMk id="10" creationId="{A2E60620-033C-BBBE-0D6A-D5247419FD2F}"/>
          </ac:picMkLst>
        </pc:picChg>
        <pc:picChg chg="del">
          <ac:chgData name="Eduardo Salas" userId="63f5101c-9aa9-47f6-b9fa-a2afafcc270d" providerId="ADAL" clId="{2D45D085-86EE-492C-AE04-05B160570B90}" dt="2023-08-07T23:21:39.638" v="2077" actId="478"/>
          <ac:picMkLst>
            <pc:docMk/>
            <pc:sldMk cId="3551195978" sldId="266"/>
            <ac:picMk id="12" creationId="{74BF41F8-9650-752B-87B4-B5A73F9E6721}"/>
          </ac:picMkLst>
        </pc:picChg>
        <pc:picChg chg="add mod">
          <ac:chgData name="Eduardo Salas" userId="63f5101c-9aa9-47f6-b9fa-a2afafcc270d" providerId="ADAL" clId="{2D45D085-86EE-492C-AE04-05B160570B90}" dt="2023-08-07T23:22:00.562" v="2121" actId="1038"/>
          <ac:picMkLst>
            <pc:docMk/>
            <pc:sldMk cId="3551195978" sldId="266"/>
            <ac:picMk id="13" creationId="{9BBAAC76-CC74-EC23-6EE6-F52B1562FF52}"/>
          </ac:picMkLst>
        </pc:picChg>
        <pc:picChg chg="del">
          <ac:chgData name="Eduardo Salas" userId="63f5101c-9aa9-47f6-b9fa-a2afafcc270d" providerId="ADAL" clId="{2D45D085-86EE-492C-AE04-05B160570B90}" dt="2023-08-07T23:21:39.638" v="2077" actId="478"/>
          <ac:picMkLst>
            <pc:docMk/>
            <pc:sldMk cId="3551195978" sldId="266"/>
            <ac:picMk id="14" creationId="{C335BC5C-D5BB-F12F-C024-F25DF390040E}"/>
          </ac:picMkLst>
        </pc:picChg>
        <pc:picChg chg="del">
          <ac:chgData name="Eduardo Salas" userId="63f5101c-9aa9-47f6-b9fa-a2afafcc270d" providerId="ADAL" clId="{2D45D085-86EE-492C-AE04-05B160570B90}" dt="2023-08-07T23:21:39.638" v="2077" actId="478"/>
          <ac:picMkLst>
            <pc:docMk/>
            <pc:sldMk cId="3551195978" sldId="266"/>
            <ac:picMk id="16" creationId="{7B064FD4-FCE0-B995-70C7-5EEF6AF934E2}"/>
          </ac:picMkLst>
        </pc:picChg>
        <pc:picChg chg="add mod">
          <ac:chgData name="Eduardo Salas" userId="63f5101c-9aa9-47f6-b9fa-a2afafcc270d" providerId="ADAL" clId="{2D45D085-86EE-492C-AE04-05B160570B90}" dt="2023-08-07T23:22:00.562" v="2121" actId="1038"/>
          <ac:picMkLst>
            <pc:docMk/>
            <pc:sldMk cId="3551195978" sldId="266"/>
            <ac:picMk id="17" creationId="{B9B53DE2-4BB1-1753-DDB2-DC4695E914D2}"/>
          </ac:picMkLst>
        </pc:picChg>
        <pc:picChg chg="del">
          <ac:chgData name="Eduardo Salas" userId="63f5101c-9aa9-47f6-b9fa-a2afafcc270d" providerId="ADAL" clId="{2D45D085-86EE-492C-AE04-05B160570B90}" dt="2023-08-07T23:21:39.638" v="2077" actId="478"/>
          <ac:picMkLst>
            <pc:docMk/>
            <pc:sldMk cId="3551195978" sldId="266"/>
            <ac:picMk id="18" creationId="{23224F47-1F67-1591-E05C-3CDF5DAA4EB2}"/>
          </ac:picMkLst>
        </pc:picChg>
        <pc:picChg chg="del">
          <ac:chgData name="Eduardo Salas" userId="63f5101c-9aa9-47f6-b9fa-a2afafcc270d" providerId="ADAL" clId="{2D45D085-86EE-492C-AE04-05B160570B90}" dt="2023-08-07T23:21:39.638" v="2077" actId="478"/>
          <ac:picMkLst>
            <pc:docMk/>
            <pc:sldMk cId="3551195978" sldId="266"/>
            <ac:picMk id="20" creationId="{37A144D8-D5A6-7F18-AE6F-E7E4F73EB5EA}"/>
          </ac:picMkLst>
        </pc:picChg>
        <pc:picChg chg="add mod">
          <ac:chgData name="Eduardo Salas" userId="63f5101c-9aa9-47f6-b9fa-a2afafcc270d" providerId="ADAL" clId="{2D45D085-86EE-492C-AE04-05B160570B90}" dt="2023-08-07T23:22:00.562" v="2121" actId="1038"/>
          <ac:picMkLst>
            <pc:docMk/>
            <pc:sldMk cId="3551195978" sldId="266"/>
            <ac:picMk id="21" creationId="{AB77DE53-6561-E4B3-D1CC-8BA5B44CE6E1}"/>
          </ac:picMkLst>
        </pc:picChg>
        <pc:picChg chg="del">
          <ac:chgData name="Eduardo Salas" userId="63f5101c-9aa9-47f6-b9fa-a2afafcc270d" providerId="ADAL" clId="{2D45D085-86EE-492C-AE04-05B160570B90}" dt="2023-08-07T23:16:46.842" v="2044" actId="478"/>
          <ac:picMkLst>
            <pc:docMk/>
            <pc:sldMk cId="3551195978" sldId="266"/>
            <ac:picMk id="22" creationId="{E587E9BD-03EB-9BBF-A1B6-7570FDECCAFE}"/>
          </ac:picMkLst>
        </pc:picChg>
        <pc:picChg chg="del">
          <ac:chgData name="Eduardo Salas" userId="63f5101c-9aa9-47f6-b9fa-a2afafcc270d" providerId="ADAL" clId="{2D45D085-86EE-492C-AE04-05B160570B90}" dt="2023-08-07T23:16:46.842" v="2044" actId="478"/>
          <ac:picMkLst>
            <pc:docMk/>
            <pc:sldMk cId="3551195978" sldId="266"/>
            <ac:picMk id="24" creationId="{CB898B84-612C-570C-FE30-8679F76CD85D}"/>
          </ac:picMkLst>
        </pc:picChg>
        <pc:picChg chg="del">
          <ac:chgData name="Eduardo Salas" userId="63f5101c-9aa9-47f6-b9fa-a2afafcc270d" providerId="ADAL" clId="{2D45D085-86EE-492C-AE04-05B160570B90}" dt="2023-08-07T23:16:46.842" v="2044" actId="478"/>
          <ac:picMkLst>
            <pc:docMk/>
            <pc:sldMk cId="3551195978" sldId="266"/>
            <ac:picMk id="26" creationId="{020AB80D-09E8-01E6-F80E-4CCB2D376809}"/>
          </ac:picMkLst>
        </pc:picChg>
        <pc:picChg chg="del">
          <ac:chgData name="Eduardo Salas" userId="63f5101c-9aa9-47f6-b9fa-a2afafcc270d" providerId="ADAL" clId="{2D45D085-86EE-492C-AE04-05B160570B90}" dt="2023-08-07T23:16:46.842" v="2044" actId="478"/>
          <ac:picMkLst>
            <pc:docMk/>
            <pc:sldMk cId="3551195978" sldId="266"/>
            <ac:picMk id="28" creationId="{A295823E-77D9-8570-7F4F-B9F14B025A18}"/>
          </ac:picMkLst>
        </pc:picChg>
        <pc:picChg chg="del">
          <ac:chgData name="Eduardo Salas" userId="63f5101c-9aa9-47f6-b9fa-a2afafcc270d" providerId="ADAL" clId="{2D45D085-86EE-492C-AE04-05B160570B90}" dt="2023-08-07T23:16:46.842" v="2044" actId="478"/>
          <ac:picMkLst>
            <pc:docMk/>
            <pc:sldMk cId="3551195978" sldId="266"/>
            <ac:picMk id="30" creationId="{336236B0-9FF0-533F-559A-D5DA0B63CB37}"/>
          </ac:picMkLst>
        </pc:picChg>
      </pc:sldChg>
      <pc:sldChg chg="addSp delSp modSp add mod">
        <pc:chgData name="Eduardo Salas" userId="63f5101c-9aa9-47f6-b9fa-a2afafcc270d" providerId="ADAL" clId="{2D45D085-86EE-492C-AE04-05B160570B90}" dt="2023-08-14T22:34:01.915" v="2266" actId="20577"/>
        <pc:sldMkLst>
          <pc:docMk/>
          <pc:sldMk cId="95569303" sldId="267"/>
        </pc:sldMkLst>
        <pc:spChg chg="mod">
          <ac:chgData name="Eduardo Salas" userId="63f5101c-9aa9-47f6-b9fa-a2afafcc270d" providerId="ADAL" clId="{2D45D085-86EE-492C-AE04-05B160570B90}" dt="2023-08-14T22:34:01.915" v="2266" actId="20577"/>
          <ac:spMkLst>
            <pc:docMk/>
            <pc:sldMk cId="95569303" sldId="267"/>
            <ac:spMk id="2" creationId="{F682DDF4-EF71-F12F-3688-D65B0A8EE01B}"/>
          </ac:spMkLst>
        </pc:spChg>
        <pc:spChg chg="del">
          <ac:chgData name="Eduardo Salas" userId="63f5101c-9aa9-47f6-b9fa-a2afafcc270d" providerId="ADAL" clId="{2D45D085-86EE-492C-AE04-05B160570B90}" dt="2023-08-14T22:30:51.504" v="2202" actId="478"/>
          <ac:spMkLst>
            <pc:docMk/>
            <pc:sldMk cId="95569303" sldId="267"/>
            <ac:spMk id="3" creationId="{78885BFE-35EE-0B86-7F11-6AEBB2E7654B}"/>
          </ac:spMkLst>
        </pc:spChg>
        <pc:spChg chg="add del mod">
          <ac:chgData name="Eduardo Salas" userId="63f5101c-9aa9-47f6-b9fa-a2afafcc270d" providerId="ADAL" clId="{2D45D085-86EE-492C-AE04-05B160570B90}" dt="2023-08-14T22:31:27.748" v="2203" actId="478"/>
          <ac:spMkLst>
            <pc:docMk/>
            <pc:sldMk cId="95569303" sldId="267"/>
            <ac:spMk id="6" creationId="{2B221835-653B-63A9-DBA0-237ED7D7C9A1}"/>
          </ac:spMkLst>
        </pc:spChg>
        <pc:picChg chg="add mod">
          <ac:chgData name="Eduardo Salas" userId="63f5101c-9aa9-47f6-b9fa-a2afafcc270d" providerId="ADAL" clId="{2D45D085-86EE-492C-AE04-05B160570B90}" dt="2023-08-14T22:32:58.182" v="2216" actId="1076"/>
          <ac:picMkLst>
            <pc:docMk/>
            <pc:sldMk cId="95569303" sldId="267"/>
            <ac:picMk id="8" creationId="{2DBECA60-CFB5-F99C-ED94-88C7C8DB7A4D}"/>
          </ac:picMkLst>
        </pc:picChg>
        <pc:picChg chg="add mod">
          <ac:chgData name="Eduardo Salas" userId="63f5101c-9aa9-47f6-b9fa-a2afafcc270d" providerId="ADAL" clId="{2D45D085-86EE-492C-AE04-05B160570B90}" dt="2023-08-14T22:33:23.211" v="2220" actId="14100"/>
          <ac:picMkLst>
            <pc:docMk/>
            <pc:sldMk cId="95569303" sldId="267"/>
            <ac:picMk id="10" creationId="{9BFC59C1-4A0D-96AA-C255-79B6A017EE21}"/>
          </ac:picMkLst>
        </pc:picChg>
      </pc:sldChg>
      <pc:sldChg chg="addSp delSp modSp add mod ord">
        <pc:chgData name="Eduardo Salas" userId="63f5101c-9aa9-47f6-b9fa-a2afafcc270d" providerId="ADAL" clId="{2D45D085-86EE-492C-AE04-05B160570B90}" dt="2023-08-16T13:48:18.225" v="2323" actId="20577"/>
        <pc:sldMkLst>
          <pc:docMk/>
          <pc:sldMk cId="1075310478" sldId="268"/>
        </pc:sldMkLst>
        <pc:spChg chg="mod">
          <ac:chgData name="Eduardo Salas" userId="63f5101c-9aa9-47f6-b9fa-a2afafcc270d" providerId="ADAL" clId="{2D45D085-86EE-492C-AE04-05B160570B90}" dt="2023-08-16T13:48:18.225" v="2323" actId="20577"/>
          <ac:spMkLst>
            <pc:docMk/>
            <pc:sldMk cId="1075310478" sldId="268"/>
            <ac:spMk id="2" creationId="{F682DDF4-EF71-F12F-3688-D65B0A8EE01B}"/>
          </ac:spMkLst>
        </pc:spChg>
        <pc:picChg chg="add del mod">
          <ac:chgData name="Eduardo Salas" userId="63f5101c-9aa9-47f6-b9fa-a2afafcc270d" providerId="ADAL" clId="{2D45D085-86EE-492C-AE04-05B160570B90}" dt="2023-08-16T13:46:57.722" v="2302" actId="478"/>
          <ac:picMkLst>
            <pc:docMk/>
            <pc:sldMk cId="1075310478" sldId="268"/>
            <ac:picMk id="5" creationId="{06057789-4F8B-0854-F0CF-92EE4E3F3D48}"/>
          </ac:picMkLst>
        </pc:picChg>
        <pc:picChg chg="add mod">
          <ac:chgData name="Eduardo Salas" userId="63f5101c-9aa9-47f6-b9fa-a2afafcc270d" providerId="ADAL" clId="{2D45D085-86EE-492C-AE04-05B160570B90}" dt="2023-08-16T13:47:34.324" v="2306" actId="1076"/>
          <ac:picMkLst>
            <pc:docMk/>
            <pc:sldMk cId="1075310478" sldId="268"/>
            <ac:picMk id="7" creationId="{27380BEF-7227-BC1F-7C2F-F003305B3FA0}"/>
          </ac:picMkLst>
        </pc:picChg>
        <pc:picChg chg="del">
          <ac:chgData name="Eduardo Salas" userId="63f5101c-9aa9-47f6-b9fa-a2afafcc270d" providerId="ADAL" clId="{2D45D085-86EE-492C-AE04-05B160570B90}" dt="2023-08-16T13:45:53.031" v="2292" actId="478"/>
          <ac:picMkLst>
            <pc:docMk/>
            <pc:sldMk cId="1075310478" sldId="268"/>
            <ac:picMk id="8" creationId="{2DBECA60-CFB5-F99C-ED94-88C7C8DB7A4D}"/>
          </ac:picMkLst>
        </pc:picChg>
        <pc:picChg chg="del">
          <ac:chgData name="Eduardo Salas" userId="63f5101c-9aa9-47f6-b9fa-a2afafcc270d" providerId="ADAL" clId="{2D45D085-86EE-492C-AE04-05B160570B90}" dt="2023-08-16T13:45:55.505" v="2293" actId="478"/>
          <ac:picMkLst>
            <pc:docMk/>
            <pc:sldMk cId="1075310478" sldId="268"/>
            <ac:picMk id="10" creationId="{9BFC59C1-4A0D-96AA-C255-79B6A017EE21}"/>
          </ac:picMkLst>
        </pc:picChg>
      </pc:sldChg>
      <pc:sldMasterChg chg="setBg modSldLayout">
        <pc:chgData name="Eduardo Salas" userId="63f5101c-9aa9-47f6-b9fa-a2afafcc270d" providerId="ADAL" clId="{2D45D085-86EE-492C-AE04-05B160570B90}" dt="2023-08-03T23:20:16.465" v="140"/>
        <pc:sldMasterMkLst>
          <pc:docMk/>
          <pc:sldMasterMk cId="1064704407" sldId="2147483648"/>
        </pc:sldMasterMkLst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3761162793" sldId="2147483649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4282525744" sldId="2147483650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3651704406" sldId="2147483651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257276245" sldId="2147483652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636658360" sldId="2147483653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3460919407" sldId="2147483654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2274513178" sldId="2147483655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3324972143" sldId="2147483656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604483649" sldId="2147483657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4030656378" sldId="2147483658"/>
          </pc:sldLayoutMkLst>
        </pc:sldLayoutChg>
        <pc:sldLayoutChg chg="setBg">
          <pc:chgData name="Eduardo Salas" userId="63f5101c-9aa9-47f6-b9fa-a2afafcc270d" providerId="ADAL" clId="{2D45D085-86EE-492C-AE04-05B160570B90}" dt="2023-08-03T23:20:16.465" v="140"/>
          <pc:sldLayoutMkLst>
            <pc:docMk/>
            <pc:sldMasterMk cId="1064704407" sldId="2147483648"/>
            <pc:sldLayoutMk cId="143875184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95023B-D271-0814-164C-4E3057A8C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88958F-D9FF-33A0-F11F-EF3DA169E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F1D5F0-77CD-BDFD-8C64-0AAB00439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2D5735-DA7A-437B-8D32-F150BE9CC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A3DAFA-3E1C-B310-D96D-F15E01627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1162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A9C128-CFDF-58E6-25B5-6C301992A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E9955C-2719-ECFC-5F11-E30FE0E16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880ADD-473A-762E-5010-2628F87FC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B4C567-C732-FDC5-8B55-3E3087806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72C92C-64F2-4287-5E27-735B23E51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065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1EE8C9-4840-80AB-53C8-82B9A98104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DE9DA7-79B9-28AC-08EB-BD6B90438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58F464-7993-C586-105D-388F0E951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880E2F-39A3-0B8C-E46E-BA7AA37D1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D74659-929A-45AE-FDA5-909BB935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875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B396C7-7725-A075-9C47-FBBED7D67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0C8539-824B-94DF-8588-F33D74966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429F48-CA5C-2F83-93C3-3F9F8499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A8E565-2680-49B8-D82A-3961C1727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14730D-38EE-BBED-07E6-53608121E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52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EF376-2FB2-0A23-8C4E-34427302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F77F77-000E-0979-4A9C-852B1493A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9FDA51-2697-0344-B60B-84BC06991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0AD01E-F14C-AE04-A9AE-8640E1A77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2185A2-5AB3-30AB-09A0-D93D5B7FB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1704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7AC00-3A44-A7DE-4DAE-E90DEE0B1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CB3C3A-E598-692C-2812-E05B9AE55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615927-93C3-BE25-11D8-EBE7707FD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284062-94CC-B5F0-076E-4CFB00DF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9D0126-8415-FEEA-A9D7-B943082F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9A8CC5-6379-904B-7205-7470EB2F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27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608A9-D0F7-14BA-1864-096587D8E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FAE7C6-E79D-EA6A-EAB1-285911501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6491B0-AE15-C904-9618-A3A0CC566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136421-F0A1-9A37-70B3-47DFE9C7D1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269817-97C2-8B58-0D99-02B506440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2AFAC05-9B16-63E7-1FAD-04A0B11AD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146E3E2-0E14-87B3-D9D9-96176826F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9B3B11-FAD9-2213-991A-0C817E66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665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08542-773D-F4E4-1EE8-46B3879C9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651C855-3C76-F45C-B103-3E200216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6F9D542-A2D7-4A1A-E62E-638209D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6F7E2C3-0A58-9C9C-4F72-158D0769D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091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FE13D61-60CD-21E7-11BB-315D8567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99B25AA-9B07-A4C0-C618-2130D548A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0D61E3-8724-1D95-7B89-F1125B8B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451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932EF0-093A-AF0F-8F65-F7F5AE7D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86C52B-441D-9682-24E4-55C85E316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4C982-C51D-F20A-34D5-E8A37CC72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85D167-5A39-99C2-1583-288CA032F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23CCB5-F6BF-6423-DCC8-D9DFBEEF0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E785CF-7DAD-E421-8549-53D1E57EE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497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4B3AA0-ADA5-B334-DE3D-0CFD907BB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09F6471-80C3-E1C5-E41B-0436F813FF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B94012-D183-3BE0-8AAF-246B341E7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CD96AB-90F6-BE2C-A527-749047D5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06098E-DB2C-F605-23E3-4C657958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3738A3-3F81-D3D4-69C5-188633DF1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448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E45744-7451-819C-669C-CA10D2045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8213AF-BBCA-5606-EF9F-25AE3B2D5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020F0D-98C0-9D06-8D64-2424A9A5B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B323A-7222-46C5-BE53-F55169772A17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50A6CC-D584-3621-9372-A9BAD8EBC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CB59A7-B7A1-5ABC-5622-FC545AAD12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41B11-6E69-4EAD-9315-DB2A45C5A9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470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hyperlink" Target="https://www.instagram.com/reel/CufBVHsuIOe/?igshid=MTc4MmM1YmI2Ng==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andravivreta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37FB11-8332-AE54-0D97-7CBCA0782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640080"/>
            <a:ext cx="10027920" cy="33731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72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“SABERES Y EXPERIENCIAS DE ARCHIVO”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C72ECB-CAC7-D24C-4F74-A2C24A12C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960" y="4445318"/>
            <a:ext cx="6441440" cy="13865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latin typeface="Arial Rounded MT Bold" panose="020F0704030504030204" pitchFamily="34" charset="0"/>
              </a:rPr>
              <a:t>Segunda parte - 2023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DDAA8CA-22D0-4669-4EAE-232A5E7F8DA1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</p:spTree>
    <p:extLst>
      <p:ext uri="{BB962C8B-B14F-4D97-AF65-F5344CB8AC3E}">
        <p14:creationId xmlns:p14="http://schemas.microsoft.com/office/powerpoint/2010/main" val="4078557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7B274E-68E6-5E51-DE39-BCEC134F8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5350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REVISTA XVI: En homenaje a los 90 años de vida del Archivo, encontraremos su vida Institucional como su evolución a través de las palabras de autoridades del Gobierno Provincial, del Ministerio y del Director del Archivo.</a:t>
            </a:r>
          </a:p>
          <a:p>
            <a:pPr marL="0" indent="0">
              <a:buNone/>
            </a:pPr>
            <a:endParaRPr lang="es-AR" dirty="0"/>
          </a:p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REVISTA XVII: Cumplida la etapa que cierra un ciclo postmoderno, donde el Archivo esta a la altura de sus demandas, es decir atención virtual protocolizadas, descargas de todos los números con código QR; además de contar con las secciones escritas de manera bilingüe.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B4BC848-2803-01FC-0C95-506D7D4C7044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BFD0C70-2667-20D7-7100-CB3C5EA5F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REVISTA TECNICA INFORMATIVA</a:t>
            </a:r>
            <a:b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“MEMORIA Y DERECHOS”</a:t>
            </a:r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3A158348-3A94-EB36-8CF6-EACA58B28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608" y="1595438"/>
            <a:ext cx="1499592" cy="2147067"/>
          </a:xfrm>
          <a:prstGeom prst="rect">
            <a:avLst/>
          </a:prstGeom>
        </p:spPr>
      </p:pic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41DD2766-C034-4B5B-DD2B-327E9AFAF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608" y="3812936"/>
            <a:ext cx="1499592" cy="212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30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3C34D15-E533-DE8B-5B39-A9F84744A1E9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D270444-F1AB-3BA4-E130-52BBF7757605}"/>
              </a:ext>
            </a:extLst>
          </p:cNvPr>
          <p:cNvSpPr txBox="1"/>
          <p:nvPr/>
        </p:nvSpPr>
        <p:spPr>
          <a:xfrm>
            <a:off x="7020560" y="5130800"/>
            <a:ext cx="489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hlinkClick r:id="rId4"/>
              </a:rPr>
              <a:t>https://www.instagram.com/reel/CufBVHsuIOe/?igshid=MTc4MmM1YmI2Ng==</a:t>
            </a:r>
            <a:endParaRPr lang="es-AR" dirty="0"/>
          </a:p>
        </p:txBody>
      </p:sp>
      <p:pic>
        <p:nvPicPr>
          <p:cNvPr id="3" name="Final 2">
            <a:hlinkClick r:id="" action="ppaction://media"/>
            <a:extLst>
              <a:ext uri="{FF2B5EF4-FFF2-40B4-BE49-F238E27FC236}">
                <a16:creationId xmlns:a16="http://schemas.microsoft.com/office/drawing/2014/main" id="{4B959AD5-1AB0-32A2-C8EA-6D62F6703C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2250" y="382003"/>
            <a:ext cx="2969450" cy="527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1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ED62E-6346-0CE8-F030-D04A14247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44800"/>
          </a:xfrm>
        </p:spPr>
        <p:txBody>
          <a:bodyPr>
            <a:normAutofit/>
          </a:bodyPr>
          <a:lstStyle/>
          <a:p>
            <a:pPr algn="ctr"/>
            <a:r>
              <a:rPr lang="es-AR" sz="54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MUCHAS GRACIAS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0F277A-B33B-2B95-8D59-5B5B77D36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00474"/>
            <a:ext cx="10515600" cy="2376487"/>
          </a:xfrm>
        </p:spPr>
        <p:txBody>
          <a:bodyPr/>
          <a:lstStyle/>
          <a:p>
            <a:pPr algn="r"/>
            <a:r>
              <a:rPr lang="es-AR" dirty="0">
                <a:hlinkClick r:id="rId2"/>
              </a:rPr>
              <a:t>sandravivreta@gmail.com</a:t>
            </a:r>
            <a:endParaRPr lang="es-AR" dirty="0"/>
          </a:p>
          <a:p>
            <a:pPr marL="0" indent="0" algn="r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2548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0B3D52-4308-C0E7-9CAC-727020449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82075" cy="1325563"/>
          </a:xfrm>
        </p:spPr>
        <p:txBody>
          <a:bodyPr/>
          <a:lstStyle/>
          <a:p>
            <a:pPr algn="ctr"/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SIPAR Y AGP</a:t>
            </a:r>
            <a:b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es-AR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A9618E-DC19-96F6-EDE3-16DD5F90D0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7361" y="1690688"/>
            <a:ext cx="925576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Creación del SIPAR Y AGP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Ley 279 -A-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SIPAR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Archivo General de la Provincia</a:t>
            </a:r>
          </a:p>
          <a:p>
            <a:endParaRPr lang="es-AR" sz="32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C5FA49-550F-3849-E495-06DB774321BF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</p:spTree>
    <p:extLst>
      <p:ext uri="{BB962C8B-B14F-4D97-AF65-F5344CB8AC3E}">
        <p14:creationId xmlns:p14="http://schemas.microsoft.com/office/powerpoint/2010/main" val="1059433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B5EC7F6-3D90-3A04-6567-4F610D8A196C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76D3FC-4BF8-BB9F-B728-C81CDEE9BFC4}"/>
              </a:ext>
            </a:extLst>
          </p:cNvPr>
          <p:cNvSpPr txBox="1"/>
          <p:nvPr/>
        </p:nvSpPr>
        <p:spPr>
          <a:xfrm>
            <a:off x="1219200" y="2153920"/>
            <a:ext cx="10562764" cy="5847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sz="3200" dirty="0">
                <a:latin typeface="Arial Rounded MT Bold" panose="020F0704030504030204" pitchFamily="34" charset="0"/>
              </a:rPr>
              <a:t>DEPARTAMENTO INTERMEDIO  (1987-2002)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4EACF28-EA0C-3CD6-8DC1-2757BCAEB29C}"/>
              </a:ext>
            </a:extLst>
          </p:cNvPr>
          <p:cNvSpPr txBox="1"/>
          <p:nvPr/>
        </p:nvSpPr>
        <p:spPr>
          <a:xfrm>
            <a:off x="1219200" y="3206654"/>
            <a:ext cx="10562764" cy="5847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es-AR"/>
            </a:defPPr>
            <a:lvl1pPr algn="ctr">
              <a:defRPr sz="3200">
                <a:solidFill>
                  <a:schemeClr val="dk1"/>
                </a:solidFill>
                <a:latin typeface="Arial Rounded MT Bold" panose="020F07040305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AR" dirty="0"/>
              <a:t>DEPARTAMENTO ARCHIVO HISTORICO (1600-1986)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CC8143-F72B-F362-46B6-42E77477A7A3}"/>
              </a:ext>
            </a:extLst>
          </p:cNvPr>
          <p:cNvSpPr txBox="1"/>
          <p:nvPr/>
        </p:nvSpPr>
        <p:spPr>
          <a:xfrm>
            <a:off x="1219200" y="4150229"/>
            <a:ext cx="10562764" cy="5847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es-AR"/>
            </a:defPPr>
            <a:lvl1pPr algn="ctr">
              <a:defRPr sz="3200">
                <a:solidFill>
                  <a:schemeClr val="dk1"/>
                </a:solidFill>
                <a:latin typeface="Arial Rounded MT Bold" panose="020F07040305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AR" dirty="0"/>
              <a:t>DEPARTAMENTO BIBLIOTECA Y HEMEROTECA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FB6F8EC-E546-C789-F448-EA3C3FD889EF}"/>
              </a:ext>
            </a:extLst>
          </p:cNvPr>
          <p:cNvSpPr txBox="1">
            <a:spLocks/>
          </p:cNvSpPr>
          <p:nvPr/>
        </p:nvSpPr>
        <p:spPr>
          <a:xfrm>
            <a:off x="1524000" y="644843"/>
            <a:ext cx="9144000" cy="955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4800" spc="6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AGP</a:t>
            </a:r>
          </a:p>
        </p:txBody>
      </p:sp>
    </p:spTree>
    <p:extLst>
      <p:ext uri="{BB962C8B-B14F-4D97-AF65-F5344CB8AC3E}">
        <p14:creationId xmlns:p14="http://schemas.microsoft.com/office/powerpoint/2010/main" val="3846825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59233-1808-5EAB-B4D8-AD2D5ED99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44843"/>
            <a:ext cx="9144000" cy="955357"/>
          </a:xfrm>
        </p:spPr>
        <p:txBody>
          <a:bodyPr>
            <a:normAutofit/>
          </a:bodyPr>
          <a:lstStyle/>
          <a:p>
            <a:r>
              <a:rPr lang="es-AR" sz="48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OBJETIVO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E24197-6C03-9C90-DC0B-E6554F68BF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7350" y="2138360"/>
            <a:ext cx="9144000" cy="535531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s-AR" sz="3200" dirty="0">
                <a:solidFill>
                  <a:schemeClr val="dk1"/>
                </a:solidFill>
                <a:latin typeface="Arial Rounded MT Bold" panose="020F0704030504030204" pitchFamily="34" charset="0"/>
              </a:rPr>
              <a:t>“Hay que instalar el ARHIVO”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81A4C14-77AA-0960-043D-06B2BA238835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01F40A46-53BC-9239-6FCA-5FC2AE8C9EDA}"/>
              </a:ext>
            </a:extLst>
          </p:cNvPr>
          <p:cNvSpPr txBox="1">
            <a:spLocks/>
          </p:cNvSpPr>
          <p:nvPr/>
        </p:nvSpPr>
        <p:spPr>
          <a:xfrm>
            <a:off x="1657350" y="3591111"/>
            <a:ext cx="9144000" cy="1075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>
                <a:latin typeface="Arial Rounded MT Bold" panose="020F0704030504030204" pitchFamily="34" charset="0"/>
              </a:rPr>
              <a:t>Democratizar y dar a conocer las actividades que se llevan a cabo.</a:t>
            </a:r>
          </a:p>
        </p:txBody>
      </p:sp>
    </p:spTree>
    <p:extLst>
      <p:ext uri="{BB962C8B-B14F-4D97-AF65-F5344CB8AC3E}">
        <p14:creationId xmlns:p14="http://schemas.microsoft.com/office/powerpoint/2010/main" val="4103221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2DDF4-EF71-F12F-3688-D65B0A8EE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8715"/>
          </a:xfrm>
        </p:spPr>
        <p:txBody>
          <a:bodyPr anchor="ctr"/>
          <a:lstStyle/>
          <a:p>
            <a:pPr algn="ctr"/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DIFUSION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885BFE-35EE-0B86-7F11-6AEBB2E76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050" y="1704948"/>
            <a:ext cx="7410449" cy="4351338"/>
          </a:xfr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738900" indent="-571500"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Visitas Guiadas</a:t>
            </a:r>
          </a:p>
          <a:p>
            <a:pPr marL="738900" indent="-571500"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Ferias del Libro</a:t>
            </a:r>
          </a:p>
          <a:p>
            <a:pPr marL="738900" indent="-571500"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Exposiciones</a:t>
            </a:r>
          </a:p>
          <a:p>
            <a:pPr marL="738900" indent="-571500">
              <a:buFont typeface="Wingdings" panose="05000000000000000000" pitchFamily="2" charset="2"/>
              <a:buChar char="Ø"/>
            </a:pPr>
            <a:r>
              <a:rPr lang="es-AR" sz="4400" dirty="0">
                <a:latin typeface="Arial Rounded MT Bold" panose="020F0704030504030204" pitchFamily="34" charset="0"/>
              </a:rPr>
              <a:t>Revista Técnica-Informativa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2B2484-FFE8-E824-A072-38117711C69E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</p:spTree>
    <p:extLst>
      <p:ext uri="{BB962C8B-B14F-4D97-AF65-F5344CB8AC3E}">
        <p14:creationId xmlns:p14="http://schemas.microsoft.com/office/powerpoint/2010/main" val="397154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2DDF4-EF71-F12F-3688-D65B0A8EE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8715"/>
          </a:xfrm>
        </p:spPr>
        <p:txBody>
          <a:bodyPr anchor="ctr"/>
          <a:lstStyle/>
          <a:p>
            <a:pPr algn="ctr"/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BOLETÍN INFORMATIVO</a:t>
            </a: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2B2484-FFE8-E824-A072-38117711C69E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DBECA60-CFB5-F99C-ED94-88C7C8DB7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212" y="1513840"/>
            <a:ext cx="3450348" cy="444118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BFC59C1-4A0D-96AA-C255-79B6A017E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2" y="1513841"/>
            <a:ext cx="3541319" cy="444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AB80B-E21B-67CC-9F7E-4AF2C430D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REVISTA TECNICA INFORMATIVA</a:t>
            </a:r>
            <a:b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“MEMORIA Y DERECHOS”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EA147E-0A1B-B13D-C1CA-88D6AA1F4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225" y="1929207"/>
            <a:ext cx="2646680" cy="3903663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2006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2007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2008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2009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2010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742F33-6EED-BAF0-E3A5-D9931EEBD196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ED827C2-DFB4-CEE1-C3B5-B67A1265C387}"/>
              </a:ext>
            </a:extLst>
          </p:cNvPr>
          <p:cNvSpPr txBox="1">
            <a:spLocks/>
          </p:cNvSpPr>
          <p:nvPr/>
        </p:nvSpPr>
        <p:spPr>
          <a:xfrm>
            <a:off x="5279390" y="1929207"/>
            <a:ext cx="2545080" cy="390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2600" dirty="0">
                <a:latin typeface="Arial Rounded MT Bold" panose="020F0704030504030204" pitchFamily="34" charset="0"/>
              </a:rPr>
              <a:t>2011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2600" dirty="0">
                <a:latin typeface="Arial Rounded MT Bold" panose="020F0704030504030204" pitchFamily="34" charset="0"/>
              </a:rPr>
              <a:t>2012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2600" dirty="0">
                <a:latin typeface="Arial Rounded MT Bold" panose="020F0704030504030204" pitchFamily="34" charset="0"/>
              </a:rPr>
              <a:t>2013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2600" dirty="0">
                <a:latin typeface="Arial Rounded MT Bold" panose="020F0704030504030204" pitchFamily="34" charset="0"/>
              </a:rPr>
              <a:t>2014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2600" dirty="0">
                <a:latin typeface="Arial Rounded MT Bold" panose="020F0704030504030204" pitchFamily="34" charset="0"/>
              </a:rPr>
              <a:t>2015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AEE548-9D9A-5837-D40C-C737E1325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613" y="2209036"/>
            <a:ext cx="2840994" cy="362383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335BC5C-D5BB-F12F-C024-F25DF3900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102" y="2841856"/>
            <a:ext cx="471487" cy="65438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B064FD4-FCE0-B995-70C7-5EEF6AF93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102" y="3649377"/>
            <a:ext cx="471487" cy="67678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3224F47-1F67-1591-E05C-3CDF5DAA4E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345" y="4419440"/>
            <a:ext cx="471487" cy="69862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7A144D8-D5A6-7F18-AE6F-E7E4F73EB5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3858" y="5275096"/>
            <a:ext cx="462731" cy="67821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587E9BD-03EB-9BBF-A1B6-7570FDECCA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9739" y="2029442"/>
            <a:ext cx="533275" cy="74736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CB898B84-612C-570C-FE30-8679F76CD8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9964" y="2840011"/>
            <a:ext cx="520309" cy="742391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020AB80D-09E8-01E6-F80E-4CCB2D3768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9964" y="3645606"/>
            <a:ext cx="525168" cy="742391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295823E-77D9-8570-7F4F-B9F14B025A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5953" y="4419440"/>
            <a:ext cx="517061" cy="72668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336236B0-9FF0-533F-559A-D5DA0B63CB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7845" y="5205269"/>
            <a:ext cx="525169" cy="7480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1317A0A-44E8-496A-A732-99F50C9472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45" y="1989408"/>
            <a:ext cx="466790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8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2DDF4-EF71-F12F-3688-D65B0A8EE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8715"/>
          </a:xfrm>
        </p:spPr>
        <p:txBody>
          <a:bodyPr anchor="ctr"/>
          <a:lstStyle/>
          <a:p>
            <a:pPr algn="ctr"/>
            <a:r>
              <a:rPr lang="es-AR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INTERÉS HISTÓRICO</a:t>
            </a: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2B2484-FFE8-E824-A072-38117711C69E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7380BEF-7227-BC1F-7C2F-F003305B3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006" y="1968414"/>
            <a:ext cx="2921963" cy="42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1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AB80B-E21B-67CC-9F7E-4AF2C430D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REVISTA TECNICA INFORMATIVA</a:t>
            </a:r>
            <a:b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es-AR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“MEMORIA Y DERECHOS”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EA147E-0A1B-B13D-C1CA-88D6AA1F4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225" y="1929207"/>
            <a:ext cx="2646680" cy="3903663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2016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2017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2018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2019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dirty="0">
                <a:latin typeface="Arial Rounded MT Bold" panose="020F0704030504030204" pitchFamily="34" charset="0"/>
              </a:rPr>
              <a:t>2020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742F33-6EED-BAF0-E3A5-D9931EEBD196}"/>
              </a:ext>
            </a:extLst>
          </p:cNvPr>
          <p:cNvSpPr txBox="1"/>
          <p:nvPr/>
        </p:nvSpPr>
        <p:spPr>
          <a:xfrm>
            <a:off x="8200995" y="6247394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Sistema Provincial de Archivos y Archivo General de la Provincia – San Juan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AEE548-9D9A-5837-D40C-C737E1325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6613" y="2209036"/>
            <a:ext cx="2840994" cy="362383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3AE8391-8058-C639-C92E-287BBF97A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097" y="2053439"/>
            <a:ext cx="471488" cy="6807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2E60620-033C-BBBE-0D6A-D5247419F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098" y="2811808"/>
            <a:ext cx="471487" cy="68611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BBAAC76-CC74-EC23-6EE6-F52B1562FF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097" y="3619396"/>
            <a:ext cx="486800" cy="70538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9B53DE2-4BB1-1753-DDB2-DC4695E91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7097" y="4419440"/>
            <a:ext cx="520808" cy="705387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AB77DE53-6561-E4B3-D1CC-8BA5B44CE6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7097" y="5202413"/>
            <a:ext cx="531045" cy="72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959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</TotalTime>
  <Words>377</Words>
  <Application>Microsoft Office PowerPoint</Application>
  <PresentationFormat>Panorámica</PresentationFormat>
  <Paragraphs>56</Paragraphs>
  <Slides>12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Wingdings</vt:lpstr>
      <vt:lpstr>Tema de Office</vt:lpstr>
      <vt:lpstr>“SABERES Y EXPERIENCIAS DE ARCHIVO”</vt:lpstr>
      <vt:lpstr>SIPAR Y AGP </vt:lpstr>
      <vt:lpstr>Presentación de PowerPoint</vt:lpstr>
      <vt:lpstr>OBJETIVO</vt:lpstr>
      <vt:lpstr>DIFUSION</vt:lpstr>
      <vt:lpstr>BOLETÍN INFORMATIVO</vt:lpstr>
      <vt:lpstr>REVISTA TECNICA INFORMATIVA “MEMORIA Y DERECHOS”</vt:lpstr>
      <vt:lpstr>INTERÉS HISTÓRICO</vt:lpstr>
      <vt:lpstr>REVISTA TECNICA INFORMATIVA “MEMORIA Y DERECHOS”</vt:lpstr>
      <vt:lpstr>REVISTA TECNICA INFORMATIVA “MEMORIA Y DERECHOS”</vt:lpstr>
      <vt:lpstr>Presentación de PowerPoint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“SABERES Y EXERIENCIAS DE ARCHIVO”</dc:title>
  <dc:creator>Eduardo Salas</dc:creator>
  <cp:lastModifiedBy>Eduardo Salas</cp:lastModifiedBy>
  <cp:revision>1</cp:revision>
  <dcterms:created xsi:type="dcterms:W3CDTF">2023-08-03T21:27:07Z</dcterms:created>
  <dcterms:modified xsi:type="dcterms:W3CDTF">2023-08-24T20:53:00Z</dcterms:modified>
</cp:coreProperties>
</file>