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99" r:id="rId1"/>
  </p:sldMasterIdLst>
  <p:sldIdLst>
    <p:sldId id="256" r:id="rId2"/>
    <p:sldId id="317" r:id="rId3"/>
    <p:sldId id="309" r:id="rId4"/>
    <p:sldId id="316" r:id="rId5"/>
    <p:sldId id="310" r:id="rId6"/>
    <p:sldId id="318" r:id="rId7"/>
    <p:sldId id="304" r:id="rId8"/>
    <p:sldId id="319" r:id="rId9"/>
    <p:sldId id="279" r:id="rId10"/>
    <p:sldId id="280" r:id="rId11"/>
    <p:sldId id="320" r:id="rId12"/>
    <p:sldId id="306" r:id="rId13"/>
    <p:sldId id="314" r:id="rId1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5D00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12" autoAdjust="0"/>
    <p:restoredTop sz="94624" autoAdjust="0"/>
  </p:normalViewPr>
  <p:slideViewPr>
    <p:cSldViewPr>
      <p:cViewPr>
        <p:scale>
          <a:sx n="100" d="100"/>
          <a:sy n="100" d="100"/>
        </p:scale>
        <p:origin x="-684" y="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CF27C6-6155-45C2-AA18-D0B0D2595D90}" type="doc">
      <dgm:prSet loTypeId="urn:microsoft.com/office/officeart/2005/8/layout/hierarchy3" loCatId="hierarchy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F41FE8F6-F618-4DEF-BDAC-02A5C6F1963F}">
      <dgm:prSet phldrT="[Texto]" custT="1"/>
      <dgm:spPr/>
      <dgm:t>
        <a:bodyPr/>
        <a:lstStyle/>
        <a:p>
          <a:r>
            <a:rPr lang="es-AR" sz="2000" b="1" dirty="0" smtClean="0">
              <a:latin typeface="Calibri" pitchFamily="34" charset="0"/>
              <a:cs typeface="Calibri" pitchFamily="34" charset="0"/>
            </a:rPr>
            <a:t>52.000 Decretos </a:t>
          </a:r>
          <a:r>
            <a:rPr lang="es-AR" sz="2000" dirty="0" smtClean="0">
              <a:latin typeface="Calibri" pitchFamily="34" charset="0"/>
              <a:cs typeface="Calibri" pitchFamily="34" charset="0"/>
            </a:rPr>
            <a:t>Municipales de Recursos Humanos de los años 1968 al año 1997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843608AB-223C-40EA-B6EB-032A26F81152}" type="parTrans" cxnId="{5FA80F5D-3B34-4E74-86A5-E96FE336C687}">
      <dgm:prSet/>
      <dgm:spPr/>
      <dgm:t>
        <a:bodyPr/>
        <a:lstStyle/>
        <a:p>
          <a:endParaRPr lang="es-ES"/>
        </a:p>
      </dgm:t>
    </dgm:pt>
    <dgm:pt modelId="{D7810993-0EB1-47C7-AE93-ABCB3DC91846}" type="sibTrans" cxnId="{5FA80F5D-3B34-4E74-86A5-E96FE336C687}">
      <dgm:prSet/>
      <dgm:spPr/>
      <dgm:t>
        <a:bodyPr/>
        <a:lstStyle/>
        <a:p>
          <a:endParaRPr lang="es-ES"/>
        </a:p>
      </dgm:t>
    </dgm:pt>
    <dgm:pt modelId="{3B9ED051-F59B-4FC7-BB35-601F30271581}">
      <dgm:prSet custT="1"/>
      <dgm:spPr/>
      <dgm:t>
        <a:bodyPr/>
        <a:lstStyle/>
        <a:p>
          <a:r>
            <a:rPr lang="es-AR" sz="2000" dirty="0" smtClean="0">
              <a:latin typeface="Calibri" pitchFamily="34" charset="0"/>
              <a:cs typeface="Calibri" pitchFamily="34" charset="0"/>
            </a:rPr>
            <a:t>Tamaño de la muestra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C1E40DC9-E66E-44DC-9A9F-36E4B4704203}" type="parTrans" cxnId="{94DA78F6-1617-448D-872A-6F4FA38AA40F}">
      <dgm:prSet/>
      <dgm:spPr/>
      <dgm:t>
        <a:bodyPr/>
        <a:lstStyle/>
        <a:p>
          <a:endParaRPr lang="es-ES"/>
        </a:p>
      </dgm:t>
    </dgm:pt>
    <dgm:pt modelId="{D8F44AE0-65C7-4B27-8A21-F86D7C6E6E13}" type="sibTrans" cxnId="{94DA78F6-1617-448D-872A-6F4FA38AA40F}">
      <dgm:prSet/>
      <dgm:spPr/>
      <dgm:t>
        <a:bodyPr/>
        <a:lstStyle/>
        <a:p>
          <a:endParaRPr lang="es-ES"/>
        </a:p>
      </dgm:t>
    </dgm:pt>
    <dgm:pt modelId="{8EC76E6B-67C1-4A94-A5A4-D56E84FFDD71}">
      <dgm:prSet phldrT="[Texto]" custT="1"/>
      <dgm:spPr/>
      <dgm:t>
        <a:bodyPr/>
        <a:lstStyle/>
        <a:p>
          <a:r>
            <a:rPr lang="es-AR" sz="2000" b="1" dirty="0" smtClean="0">
              <a:latin typeface="Calibri" pitchFamily="34" charset="0"/>
              <a:cs typeface="Calibri" pitchFamily="34" charset="0"/>
            </a:rPr>
            <a:t>397 Decretos </a:t>
          </a:r>
          <a:r>
            <a:rPr lang="es-AR" sz="2000" dirty="0" smtClean="0">
              <a:latin typeface="Calibri" pitchFamily="34" charset="0"/>
              <a:cs typeface="Calibri" pitchFamily="34" charset="0"/>
            </a:rPr>
            <a:t>Municipales 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49EE852E-1541-474F-AFCD-94D97DF7DC9E}" type="parTrans" cxnId="{3F552DB2-4360-4CDB-ACDF-2D2F9CBE0BA8}">
      <dgm:prSet/>
      <dgm:spPr/>
      <dgm:t>
        <a:bodyPr/>
        <a:lstStyle/>
        <a:p>
          <a:endParaRPr lang="es-ES"/>
        </a:p>
      </dgm:t>
    </dgm:pt>
    <dgm:pt modelId="{52E4293E-5106-4F15-8963-E24D08869414}" type="sibTrans" cxnId="{3F552DB2-4360-4CDB-ACDF-2D2F9CBE0BA8}">
      <dgm:prSet/>
      <dgm:spPr/>
      <dgm:t>
        <a:bodyPr/>
        <a:lstStyle/>
        <a:p>
          <a:endParaRPr lang="es-ES"/>
        </a:p>
      </dgm:t>
    </dgm:pt>
    <dgm:pt modelId="{5DAAB363-8E4C-4A2D-A4CC-9AC08B8121CA}">
      <dgm:prSet custT="1"/>
      <dgm:spPr/>
      <dgm:t>
        <a:bodyPr/>
        <a:lstStyle/>
        <a:p>
          <a:r>
            <a:rPr lang="es-AR" sz="2000" dirty="0" smtClean="0">
              <a:latin typeface="Calibri" pitchFamily="34" charset="0"/>
              <a:cs typeface="Calibri" pitchFamily="34" charset="0"/>
            </a:rPr>
            <a:t>Población de estudio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AA569BAC-2D84-4C88-B413-A0F669093875}" type="sibTrans" cxnId="{A20362CC-839D-43A4-BDFE-ED4390D4FEB2}">
      <dgm:prSet/>
      <dgm:spPr/>
      <dgm:t>
        <a:bodyPr/>
        <a:lstStyle/>
        <a:p>
          <a:endParaRPr lang="es-ES"/>
        </a:p>
      </dgm:t>
    </dgm:pt>
    <dgm:pt modelId="{272F4B2C-C8B7-4968-963B-EE58797687FF}" type="parTrans" cxnId="{A20362CC-839D-43A4-BDFE-ED4390D4FEB2}">
      <dgm:prSet/>
      <dgm:spPr/>
      <dgm:t>
        <a:bodyPr/>
        <a:lstStyle/>
        <a:p>
          <a:endParaRPr lang="es-ES"/>
        </a:p>
      </dgm:t>
    </dgm:pt>
    <dgm:pt modelId="{348F6C59-D266-49E6-8087-A9ED819F2182}" type="pres">
      <dgm:prSet presAssocID="{B2CF27C6-6155-45C2-AA18-D0B0D2595D9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B016535-D295-4EA6-A151-774A00887BAC}" type="pres">
      <dgm:prSet presAssocID="{5DAAB363-8E4C-4A2D-A4CC-9AC08B8121CA}" presName="root" presStyleCnt="0"/>
      <dgm:spPr/>
    </dgm:pt>
    <dgm:pt modelId="{5AF6ECB1-05CC-439B-8CD6-92532FFE3E21}" type="pres">
      <dgm:prSet presAssocID="{5DAAB363-8E4C-4A2D-A4CC-9AC08B8121CA}" presName="rootComposite" presStyleCnt="0"/>
      <dgm:spPr/>
    </dgm:pt>
    <dgm:pt modelId="{08CE5130-0FB4-4BF2-AEB8-59B856328675}" type="pres">
      <dgm:prSet presAssocID="{5DAAB363-8E4C-4A2D-A4CC-9AC08B8121CA}" presName="rootText" presStyleLbl="node1" presStyleIdx="0" presStyleCnt="2"/>
      <dgm:spPr/>
      <dgm:t>
        <a:bodyPr/>
        <a:lstStyle/>
        <a:p>
          <a:endParaRPr lang="es-ES"/>
        </a:p>
      </dgm:t>
    </dgm:pt>
    <dgm:pt modelId="{68FB81D4-0AD7-4318-98CC-05CDEBC610EF}" type="pres">
      <dgm:prSet presAssocID="{5DAAB363-8E4C-4A2D-A4CC-9AC08B8121CA}" presName="rootConnector" presStyleLbl="node1" presStyleIdx="0" presStyleCnt="2"/>
      <dgm:spPr/>
      <dgm:t>
        <a:bodyPr/>
        <a:lstStyle/>
        <a:p>
          <a:endParaRPr lang="es-ES"/>
        </a:p>
      </dgm:t>
    </dgm:pt>
    <dgm:pt modelId="{E5C48ACA-3663-4BDC-A817-A2EFEDAA1D02}" type="pres">
      <dgm:prSet presAssocID="{5DAAB363-8E4C-4A2D-A4CC-9AC08B8121CA}" presName="childShape" presStyleCnt="0"/>
      <dgm:spPr/>
    </dgm:pt>
    <dgm:pt modelId="{6536F503-4E0D-4EFD-B6AC-65E17F254C69}" type="pres">
      <dgm:prSet presAssocID="{843608AB-223C-40EA-B6EB-032A26F81152}" presName="Name13" presStyleLbl="parChTrans1D2" presStyleIdx="0" presStyleCnt="2"/>
      <dgm:spPr/>
      <dgm:t>
        <a:bodyPr/>
        <a:lstStyle/>
        <a:p>
          <a:endParaRPr lang="es-ES"/>
        </a:p>
      </dgm:t>
    </dgm:pt>
    <dgm:pt modelId="{61E634D1-1F2B-4A6A-92D0-695C511456A4}" type="pres">
      <dgm:prSet presAssocID="{F41FE8F6-F618-4DEF-BDAC-02A5C6F1963F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26F76C-FC73-48FB-9627-A7ECDD89F86E}" type="pres">
      <dgm:prSet presAssocID="{3B9ED051-F59B-4FC7-BB35-601F30271581}" presName="root" presStyleCnt="0"/>
      <dgm:spPr/>
    </dgm:pt>
    <dgm:pt modelId="{37B83C7A-11C9-490D-9DAA-A3FD65133F4E}" type="pres">
      <dgm:prSet presAssocID="{3B9ED051-F59B-4FC7-BB35-601F30271581}" presName="rootComposite" presStyleCnt="0"/>
      <dgm:spPr/>
    </dgm:pt>
    <dgm:pt modelId="{FCD59B35-A0AF-4C45-8B31-525219DE73FC}" type="pres">
      <dgm:prSet presAssocID="{3B9ED051-F59B-4FC7-BB35-601F30271581}" presName="rootText" presStyleLbl="node1" presStyleIdx="1" presStyleCnt="2"/>
      <dgm:spPr/>
      <dgm:t>
        <a:bodyPr/>
        <a:lstStyle/>
        <a:p>
          <a:endParaRPr lang="es-ES"/>
        </a:p>
      </dgm:t>
    </dgm:pt>
    <dgm:pt modelId="{404F1295-EEB5-42F7-8D57-A7ED7C23EE1C}" type="pres">
      <dgm:prSet presAssocID="{3B9ED051-F59B-4FC7-BB35-601F30271581}" presName="rootConnector" presStyleLbl="node1" presStyleIdx="1" presStyleCnt="2"/>
      <dgm:spPr/>
      <dgm:t>
        <a:bodyPr/>
        <a:lstStyle/>
        <a:p>
          <a:endParaRPr lang="es-ES"/>
        </a:p>
      </dgm:t>
    </dgm:pt>
    <dgm:pt modelId="{4815EE47-593A-447A-9466-E51BC374E96E}" type="pres">
      <dgm:prSet presAssocID="{3B9ED051-F59B-4FC7-BB35-601F30271581}" presName="childShape" presStyleCnt="0"/>
      <dgm:spPr/>
    </dgm:pt>
    <dgm:pt modelId="{131D3A3B-3E62-4DE9-86BE-F7101B10EEE9}" type="pres">
      <dgm:prSet presAssocID="{49EE852E-1541-474F-AFCD-94D97DF7DC9E}" presName="Name13" presStyleLbl="parChTrans1D2" presStyleIdx="1" presStyleCnt="2"/>
      <dgm:spPr/>
      <dgm:t>
        <a:bodyPr/>
        <a:lstStyle/>
        <a:p>
          <a:endParaRPr lang="es-ES"/>
        </a:p>
      </dgm:t>
    </dgm:pt>
    <dgm:pt modelId="{2F12C4EE-3550-4571-95E7-63C15AAEC935}" type="pres">
      <dgm:prSet presAssocID="{8EC76E6B-67C1-4A94-A5A4-D56E84FFDD71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20362CC-839D-43A4-BDFE-ED4390D4FEB2}" srcId="{B2CF27C6-6155-45C2-AA18-D0B0D2595D90}" destId="{5DAAB363-8E4C-4A2D-A4CC-9AC08B8121CA}" srcOrd="0" destOrd="0" parTransId="{272F4B2C-C8B7-4968-963B-EE58797687FF}" sibTransId="{AA569BAC-2D84-4C88-B413-A0F669093875}"/>
    <dgm:cxn modelId="{82571AB9-9CB8-4540-B826-BFB26881D98C}" type="presOf" srcId="{843608AB-223C-40EA-B6EB-032A26F81152}" destId="{6536F503-4E0D-4EFD-B6AC-65E17F254C69}" srcOrd="0" destOrd="0" presId="urn:microsoft.com/office/officeart/2005/8/layout/hierarchy3"/>
    <dgm:cxn modelId="{9E051950-ED6E-4753-AAE7-7F2B4696D7E9}" type="presOf" srcId="{8EC76E6B-67C1-4A94-A5A4-D56E84FFDD71}" destId="{2F12C4EE-3550-4571-95E7-63C15AAEC935}" srcOrd="0" destOrd="0" presId="urn:microsoft.com/office/officeart/2005/8/layout/hierarchy3"/>
    <dgm:cxn modelId="{CAC72874-740C-43F5-9134-FC4B715B93AD}" type="presOf" srcId="{5DAAB363-8E4C-4A2D-A4CC-9AC08B8121CA}" destId="{08CE5130-0FB4-4BF2-AEB8-59B856328675}" srcOrd="0" destOrd="0" presId="urn:microsoft.com/office/officeart/2005/8/layout/hierarchy3"/>
    <dgm:cxn modelId="{5FA80F5D-3B34-4E74-86A5-E96FE336C687}" srcId="{5DAAB363-8E4C-4A2D-A4CC-9AC08B8121CA}" destId="{F41FE8F6-F618-4DEF-BDAC-02A5C6F1963F}" srcOrd="0" destOrd="0" parTransId="{843608AB-223C-40EA-B6EB-032A26F81152}" sibTransId="{D7810993-0EB1-47C7-AE93-ABCB3DC91846}"/>
    <dgm:cxn modelId="{131B6815-ABE5-46CE-9619-41CA2B3DE266}" type="presOf" srcId="{F41FE8F6-F618-4DEF-BDAC-02A5C6F1963F}" destId="{61E634D1-1F2B-4A6A-92D0-695C511456A4}" srcOrd="0" destOrd="0" presId="urn:microsoft.com/office/officeart/2005/8/layout/hierarchy3"/>
    <dgm:cxn modelId="{94DA78F6-1617-448D-872A-6F4FA38AA40F}" srcId="{B2CF27C6-6155-45C2-AA18-D0B0D2595D90}" destId="{3B9ED051-F59B-4FC7-BB35-601F30271581}" srcOrd="1" destOrd="0" parTransId="{C1E40DC9-E66E-44DC-9A9F-36E4B4704203}" sibTransId="{D8F44AE0-65C7-4B27-8A21-F86D7C6E6E13}"/>
    <dgm:cxn modelId="{A96C4136-E8B3-4D2F-BF84-21E5F051574D}" type="presOf" srcId="{5DAAB363-8E4C-4A2D-A4CC-9AC08B8121CA}" destId="{68FB81D4-0AD7-4318-98CC-05CDEBC610EF}" srcOrd="1" destOrd="0" presId="urn:microsoft.com/office/officeart/2005/8/layout/hierarchy3"/>
    <dgm:cxn modelId="{E8A8A939-11AF-4B72-8678-2149AF02118F}" type="presOf" srcId="{3B9ED051-F59B-4FC7-BB35-601F30271581}" destId="{FCD59B35-A0AF-4C45-8B31-525219DE73FC}" srcOrd="0" destOrd="0" presId="urn:microsoft.com/office/officeart/2005/8/layout/hierarchy3"/>
    <dgm:cxn modelId="{B13120AD-2669-4E77-9F43-468C41C9AC8E}" type="presOf" srcId="{3B9ED051-F59B-4FC7-BB35-601F30271581}" destId="{404F1295-EEB5-42F7-8D57-A7ED7C23EE1C}" srcOrd="1" destOrd="0" presId="urn:microsoft.com/office/officeart/2005/8/layout/hierarchy3"/>
    <dgm:cxn modelId="{3E912678-7797-46EC-9865-B34680A0367F}" type="presOf" srcId="{49EE852E-1541-474F-AFCD-94D97DF7DC9E}" destId="{131D3A3B-3E62-4DE9-86BE-F7101B10EEE9}" srcOrd="0" destOrd="0" presId="urn:microsoft.com/office/officeart/2005/8/layout/hierarchy3"/>
    <dgm:cxn modelId="{B7E50441-92E8-47AC-A290-EBA840028F8B}" type="presOf" srcId="{B2CF27C6-6155-45C2-AA18-D0B0D2595D90}" destId="{348F6C59-D266-49E6-8087-A9ED819F2182}" srcOrd="0" destOrd="0" presId="urn:microsoft.com/office/officeart/2005/8/layout/hierarchy3"/>
    <dgm:cxn modelId="{3F552DB2-4360-4CDB-ACDF-2D2F9CBE0BA8}" srcId="{3B9ED051-F59B-4FC7-BB35-601F30271581}" destId="{8EC76E6B-67C1-4A94-A5A4-D56E84FFDD71}" srcOrd="0" destOrd="0" parTransId="{49EE852E-1541-474F-AFCD-94D97DF7DC9E}" sibTransId="{52E4293E-5106-4F15-8963-E24D08869414}"/>
    <dgm:cxn modelId="{27DB9D02-ABB3-44BE-93CB-1FCF75AA098E}" type="presParOf" srcId="{348F6C59-D266-49E6-8087-A9ED819F2182}" destId="{3B016535-D295-4EA6-A151-774A00887BAC}" srcOrd="0" destOrd="0" presId="urn:microsoft.com/office/officeart/2005/8/layout/hierarchy3"/>
    <dgm:cxn modelId="{05F6D192-CF42-4F7A-9DA3-08AAED5F49F5}" type="presParOf" srcId="{3B016535-D295-4EA6-A151-774A00887BAC}" destId="{5AF6ECB1-05CC-439B-8CD6-92532FFE3E21}" srcOrd="0" destOrd="0" presId="urn:microsoft.com/office/officeart/2005/8/layout/hierarchy3"/>
    <dgm:cxn modelId="{9CC83AE4-6559-4E3F-B09A-473716361A36}" type="presParOf" srcId="{5AF6ECB1-05CC-439B-8CD6-92532FFE3E21}" destId="{08CE5130-0FB4-4BF2-AEB8-59B856328675}" srcOrd="0" destOrd="0" presId="urn:microsoft.com/office/officeart/2005/8/layout/hierarchy3"/>
    <dgm:cxn modelId="{319E3C9B-628F-4D94-AE1A-3C35042F56C3}" type="presParOf" srcId="{5AF6ECB1-05CC-439B-8CD6-92532FFE3E21}" destId="{68FB81D4-0AD7-4318-98CC-05CDEBC610EF}" srcOrd="1" destOrd="0" presId="urn:microsoft.com/office/officeart/2005/8/layout/hierarchy3"/>
    <dgm:cxn modelId="{49467762-88DE-4EC3-8601-6ABFBC9FA923}" type="presParOf" srcId="{3B016535-D295-4EA6-A151-774A00887BAC}" destId="{E5C48ACA-3663-4BDC-A817-A2EFEDAA1D02}" srcOrd="1" destOrd="0" presId="urn:microsoft.com/office/officeart/2005/8/layout/hierarchy3"/>
    <dgm:cxn modelId="{0D1024E4-25BB-41F8-AB01-B17E9E3B6645}" type="presParOf" srcId="{E5C48ACA-3663-4BDC-A817-A2EFEDAA1D02}" destId="{6536F503-4E0D-4EFD-B6AC-65E17F254C69}" srcOrd="0" destOrd="0" presId="urn:microsoft.com/office/officeart/2005/8/layout/hierarchy3"/>
    <dgm:cxn modelId="{7B9203E4-E698-41BD-8DBA-A773091B51EC}" type="presParOf" srcId="{E5C48ACA-3663-4BDC-A817-A2EFEDAA1D02}" destId="{61E634D1-1F2B-4A6A-92D0-695C511456A4}" srcOrd="1" destOrd="0" presId="urn:microsoft.com/office/officeart/2005/8/layout/hierarchy3"/>
    <dgm:cxn modelId="{65091903-1885-4DEA-B07D-E8180BEFC723}" type="presParOf" srcId="{348F6C59-D266-49E6-8087-A9ED819F2182}" destId="{3426F76C-FC73-48FB-9627-A7ECDD89F86E}" srcOrd="1" destOrd="0" presId="urn:microsoft.com/office/officeart/2005/8/layout/hierarchy3"/>
    <dgm:cxn modelId="{02B58169-3234-44F5-A3B4-8B52FEF72FC9}" type="presParOf" srcId="{3426F76C-FC73-48FB-9627-A7ECDD89F86E}" destId="{37B83C7A-11C9-490D-9DAA-A3FD65133F4E}" srcOrd="0" destOrd="0" presId="urn:microsoft.com/office/officeart/2005/8/layout/hierarchy3"/>
    <dgm:cxn modelId="{D23933F9-B880-4D7D-B328-3B3ADD9F8252}" type="presParOf" srcId="{37B83C7A-11C9-490D-9DAA-A3FD65133F4E}" destId="{FCD59B35-A0AF-4C45-8B31-525219DE73FC}" srcOrd="0" destOrd="0" presId="urn:microsoft.com/office/officeart/2005/8/layout/hierarchy3"/>
    <dgm:cxn modelId="{8BCC9B86-C562-4266-90C3-D0C74B818D82}" type="presParOf" srcId="{37B83C7A-11C9-490D-9DAA-A3FD65133F4E}" destId="{404F1295-EEB5-42F7-8D57-A7ED7C23EE1C}" srcOrd="1" destOrd="0" presId="urn:microsoft.com/office/officeart/2005/8/layout/hierarchy3"/>
    <dgm:cxn modelId="{7A486A7A-7F25-4755-AA05-69DEFEDE8530}" type="presParOf" srcId="{3426F76C-FC73-48FB-9627-A7ECDD89F86E}" destId="{4815EE47-593A-447A-9466-E51BC374E96E}" srcOrd="1" destOrd="0" presId="urn:microsoft.com/office/officeart/2005/8/layout/hierarchy3"/>
    <dgm:cxn modelId="{9168C5FE-CAD4-4551-897F-5226DEEA2F4E}" type="presParOf" srcId="{4815EE47-593A-447A-9466-E51BC374E96E}" destId="{131D3A3B-3E62-4DE9-86BE-F7101B10EEE9}" srcOrd="0" destOrd="0" presId="urn:microsoft.com/office/officeart/2005/8/layout/hierarchy3"/>
    <dgm:cxn modelId="{BC8C8397-0A8E-4C88-9C92-865F9F69F881}" type="presParOf" srcId="{4815EE47-593A-447A-9466-E51BC374E96E}" destId="{2F12C4EE-3550-4571-95E7-63C15AAEC93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12A222-041F-463E-A529-F45BF221FB34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s-ES"/>
        </a:p>
      </dgm:t>
    </dgm:pt>
    <dgm:pt modelId="{0D4FB11B-A87F-4F58-9BB8-3B1C4770D652}">
      <dgm:prSet phldrT="[Texto]" custT="1"/>
      <dgm:spPr/>
      <dgm:t>
        <a:bodyPr/>
        <a:lstStyle/>
        <a:p>
          <a:r>
            <a:rPr lang="es-AR" sz="2000" dirty="0" smtClean="0">
              <a:latin typeface="Calibri" pitchFamily="34" charset="0"/>
              <a:cs typeface="Calibri" pitchFamily="34" charset="0"/>
            </a:rPr>
            <a:t>Medioambiente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F650C53E-63AA-4C0F-B024-EEB40A92C0C8}" type="parTrans" cxnId="{1EB6762F-21D0-42F9-83A0-7AED86892EEF}">
      <dgm:prSet/>
      <dgm:spPr/>
      <dgm:t>
        <a:bodyPr/>
        <a:lstStyle/>
        <a:p>
          <a:endParaRPr lang="es-ES"/>
        </a:p>
      </dgm:t>
    </dgm:pt>
    <dgm:pt modelId="{B8AE868B-2062-41A7-A242-202ACEEC1B74}" type="sibTrans" cxnId="{1EB6762F-21D0-42F9-83A0-7AED86892EEF}">
      <dgm:prSet/>
      <dgm:spPr/>
      <dgm:t>
        <a:bodyPr/>
        <a:lstStyle/>
        <a:p>
          <a:endParaRPr lang="es-ES"/>
        </a:p>
      </dgm:t>
    </dgm:pt>
    <dgm:pt modelId="{DE22036B-AE17-4892-BD65-EE8BE4303ACF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Oscilaciones de temperatura de hasta 9°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DF40138E-8CDE-4C66-ACF3-F135896C24C8}" type="parTrans" cxnId="{5E077389-4EDE-4A9A-A645-0B00FAA95720}">
      <dgm:prSet/>
      <dgm:spPr/>
      <dgm:t>
        <a:bodyPr/>
        <a:lstStyle/>
        <a:p>
          <a:endParaRPr lang="es-ES"/>
        </a:p>
      </dgm:t>
    </dgm:pt>
    <dgm:pt modelId="{E531592B-0E76-47A1-BE58-3288042008DB}" type="sibTrans" cxnId="{5E077389-4EDE-4A9A-A645-0B00FAA95720}">
      <dgm:prSet/>
      <dgm:spPr/>
      <dgm:t>
        <a:bodyPr/>
        <a:lstStyle/>
        <a:p>
          <a:endParaRPr lang="es-ES"/>
        </a:p>
      </dgm:t>
    </dgm:pt>
    <dgm:pt modelId="{65F71619-DFCC-4389-90B5-A0D9C22CE6B1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Iluminación artificial inadecuadas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4E22D59E-017C-452E-993D-F11BF43D793C}" type="parTrans" cxnId="{A28FAFA9-C321-4CAB-8BD8-F8F213AC7643}">
      <dgm:prSet/>
      <dgm:spPr/>
      <dgm:t>
        <a:bodyPr/>
        <a:lstStyle/>
        <a:p>
          <a:endParaRPr lang="es-ES"/>
        </a:p>
      </dgm:t>
    </dgm:pt>
    <dgm:pt modelId="{13C2ABC0-6B9F-4885-B3B1-BE38AD644ACA}" type="sibTrans" cxnId="{A28FAFA9-C321-4CAB-8BD8-F8F213AC7643}">
      <dgm:prSet/>
      <dgm:spPr/>
      <dgm:t>
        <a:bodyPr/>
        <a:lstStyle/>
        <a:p>
          <a:endParaRPr lang="es-ES"/>
        </a:p>
      </dgm:t>
    </dgm:pt>
    <dgm:pt modelId="{57B6C39E-6D51-4ED5-BD99-7865326E7ADC}">
      <dgm:prSet phldrT="[Texto]" custT="1"/>
      <dgm:spPr/>
      <dgm:t>
        <a:bodyPr/>
        <a:lstStyle/>
        <a:p>
          <a:r>
            <a:rPr lang="es-AR" sz="2000" dirty="0" smtClean="0">
              <a:latin typeface="Calibri" pitchFamily="34" charset="0"/>
              <a:cs typeface="Calibri" pitchFamily="34" charset="0"/>
            </a:rPr>
            <a:t>Almacenamiento</a:t>
          </a:r>
        </a:p>
      </dgm:t>
    </dgm:pt>
    <dgm:pt modelId="{419C67BE-5C02-42F1-872E-B1DA7D7829D7}" type="parTrans" cxnId="{2AD0D17D-1362-49F4-99BE-238D6835AF8A}">
      <dgm:prSet/>
      <dgm:spPr/>
      <dgm:t>
        <a:bodyPr/>
        <a:lstStyle/>
        <a:p>
          <a:endParaRPr lang="es-ES"/>
        </a:p>
      </dgm:t>
    </dgm:pt>
    <dgm:pt modelId="{E32EF6D8-6332-4AC9-A6BB-D617096A9702}" type="sibTrans" cxnId="{2AD0D17D-1362-49F4-99BE-238D6835AF8A}">
      <dgm:prSet/>
      <dgm:spPr/>
      <dgm:t>
        <a:bodyPr/>
        <a:lstStyle/>
        <a:p>
          <a:endParaRPr lang="es-ES"/>
        </a:p>
      </dgm:t>
    </dgm:pt>
    <dgm:pt modelId="{4D69C95B-7C1E-42A9-B04F-FD3BFFECBA1A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Unidades de instalación: adecuadas pero insuficientes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EE8FB78F-D0AD-47F8-892B-415C51027234}" type="parTrans" cxnId="{D9CD3687-7178-43B0-AB15-1FD8A08A53C3}">
      <dgm:prSet/>
      <dgm:spPr/>
      <dgm:t>
        <a:bodyPr/>
        <a:lstStyle/>
        <a:p>
          <a:endParaRPr lang="es-ES"/>
        </a:p>
      </dgm:t>
    </dgm:pt>
    <dgm:pt modelId="{98538FE0-44B9-4BF3-A69C-4D84C2999BA9}" type="sibTrans" cxnId="{D9CD3687-7178-43B0-AB15-1FD8A08A53C3}">
      <dgm:prSet/>
      <dgm:spPr/>
      <dgm:t>
        <a:bodyPr/>
        <a:lstStyle/>
        <a:p>
          <a:endParaRPr lang="es-ES"/>
        </a:p>
      </dgm:t>
    </dgm:pt>
    <dgm:pt modelId="{DDE4FE64-CE6A-4E2D-B647-21E623A1D9F6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Tipo y material de unidades de instalación: adecuadas           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FE332261-9FFD-42EC-B82C-457F2FC72F83}" type="parTrans" cxnId="{20354E9F-2549-46CD-B030-2539BC87C6DD}">
      <dgm:prSet/>
      <dgm:spPr/>
      <dgm:t>
        <a:bodyPr/>
        <a:lstStyle/>
        <a:p>
          <a:endParaRPr lang="es-ES"/>
        </a:p>
      </dgm:t>
    </dgm:pt>
    <dgm:pt modelId="{0A351026-72B9-4CE1-9CE3-0C4C013C26E8}" type="sibTrans" cxnId="{20354E9F-2549-46CD-B030-2539BC87C6DD}">
      <dgm:prSet/>
      <dgm:spPr/>
      <dgm:t>
        <a:bodyPr/>
        <a:lstStyle/>
        <a:p>
          <a:endParaRPr lang="es-ES"/>
        </a:p>
      </dgm:t>
    </dgm:pt>
    <dgm:pt modelId="{8A914852-1440-449A-B583-41234B7A26A1}">
      <dgm:prSet phldrT="[Texto]" custT="1"/>
      <dgm:spPr/>
      <dgm:t>
        <a:bodyPr/>
        <a:lstStyle/>
        <a:p>
          <a:r>
            <a:rPr lang="es-AR" sz="2000" dirty="0" smtClean="0">
              <a:latin typeface="Calibri" pitchFamily="34" charset="0"/>
              <a:cs typeface="Calibri" pitchFamily="34" charset="0"/>
            </a:rPr>
            <a:t>Manipulación </a:t>
          </a:r>
          <a:endParaRPr lang="es-ES" sz="2000" dirty="0">
            <a:latin typeface="Calibri" pitchFamily="34" charset="0"/>
            <a:cs typeface="Calibri" pitchFamily="34" charset="0"/>
          </a:endParaRPr>
        </a:p>
      </dgm:t>
    </dgm:pt>
    <dgm:pt modelId="{93283BB7-2863-483C-A79D-341617E4001A}" type="parTrans" cxnId="{DD9C3D14-F30B-46F9-A483-A867C55ED151}">
      <dgm:prSet/>
      <dgm:spPr/>
      <dgm:t>
        <a:bodyPr/>
        <a:lstStyle/>
        <a:p>
          <a:endParaRPr lang="es-ES"/>
        </a:p>
      </dgm:t>
    </dgm:pt>
    <dgm:pt modelId="{B90E4061-6A41-4DB0-BC41-81B9EFD46E45}" type="sibTrans" cxnId="{DD9C3D14-F30B-46F9-A483-A867C55ED151}">
      <dgm:prSet/>
      <dgm:spPr/>
      <dgm:t>
        <a:bodyPr/>
        <a:lstStyle/>
        <a:p>
          <a:endParaRPr lang="es-ES"/>
        </a:p>
      </dgm:t>
    </dgm:pt>
    <dgm:pt modelId="{319A7A1B-A2BC-409E-B4EC-694CD7FFF38A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Perdidas: 0,4%                                     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CD76DAA1-E186-4439-8031-988185482AFA}" type="parTrans" cxnId="{5B05690D-BBB5-40CD-97DF-1867907C7B31}">
      <dgm:prSet/>
      <dgm:spPr/>
      <dgm:t>
        <a:bodyPr/>
        <a:lstStyle/>
        <a:p>
          <a:endParaRPr lang="es-ES"/>
        </a:p>
      </dgm:t>
    </dgm:pt>
    <dgm:pt modelId="{D5DC2B7D-2FEB-4D3D-A9EC-373A909D5EAE}" type="sibTrans" cxnId="{5B05690D-BBB5-40CD-97DF-1867907C7B31}">
      <dgm:prSet/>
      <dgm:spPr/>
      <dgm:t>
        <a:bodyPr/>
        <a:lstStyle/>
        <a:p>
          <a:endParaRPr lang="es-ES"/>
        </a:p>
      </dgm:t>
    </dgm:pt>
    <dgm:pt modelId="{F3585FB6-DE77-431E-922A-D7F71C79BCC8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Mutilaciones: 23,6%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AD6A45EF-749F-47F6-AE95-2ED3C6C1A5EA}" type="parTrans" cxnId="{DC4C77F4-2C13-4F8E-BF18-455C54733E99}">
      <dgm:prSet/>
      <dgm:spPr/>
      <dgm:t>
        <a:bodyPr/>
        <a:lstStyle/>
        <a:p>
          <a:endParaRPr lang="es-ES"/>
        </a:p>
      </dgm:t>
    </dgm:pt>
    <dgm:pt modelId="{EC96F4DD-13B7-4FEA-AA1E-549849AFCB18}" type="sibTrans" cxnId="{DC4C77F4-2C13-4F8E-BF18-455C54733E99}">
      <dgm:prSet/>
      <dgm:spPr/>
      <dgm:t>
        <a:bodyPr/>
        <a:lstStyle/>
        <a:p>
          <a:endParaRPr lang="es-ES"/>
        </a:p>
      </dgm:t>
    </dgm:pt>
    <dgm:pt modelId="{0203D6AD-F2B8-4AB6-9201-B225819F9148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Humedad relativa con porcentajes de hasta 30% de los recomendados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4131E6B8-74D8-41DD-91EA-3E41DC943F6E}" type="parTrans" cxnId="{38AE6C20-72A1-4AC5-9DB3-F5BA8C63367D}">
      <dgm:prSet/>
      <dgm:spPr/>
      <dgm:t>
        <a:bodyPr/>
        <a:lstStyle/>
        <a:p>
          <a:endParaRPr lang="es-ES"/>
        </a:p>
      </dgm:t>
    </dgm:pt>
    <dgm:pt modelId="{EA6329BF-97FA-4C48-B24C-73FB34C4F8D9}" type="sibTrans" cxnId="{38AE6C20-72A1-4AC5-9DB3-F5BA8C63367D}">
      <dgm:prSet/>
      <dgm:spPr/>
      <dgm:t>
        <a:bodyPr/>
        <a:lstStyle/>
        <a:p>
          <a:endParaRPr lang="es-ES"/>
        </a:p>
      </dgm:t>
    </dgm:pt>
    <dgm:pt modelId="{F21737C1-6627-4147-940D-AABDC94E256C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Roturas: 23,7%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BBFFDA6F-8683-44A1-B853-8D07FA7C1C52}" type="parTrans" cxnId="{E2496B64-9CCF-4226-80E3-270F2CC3E444}">
      <dgm:prSet/>
      <dgm:spPr/>
      <dgm:t>
        <a:bodyPr/>
        <a:lstStyle/>
        <a:p>
          <a:endParaRPr lang="es-ES"/>
        </a:p>
      </dgm:t>
    </dgm:pt>
    <dgm:pt modelId="{58FBFF5C-71F3-43B3-B963-8AFB0A9D7F91}" type="sibTrans" cxnId="{E2496B64-9CCF-4226-80E3-270F2CC3E444}">
      <dgm:prSet/>
      <dgm:spPr/>
      <dgm:t>
        <a:bodyPr/>
        <a:lstStyle/>
        <a:p>
          <a:endParaRPr lang="es-ES"/>
        </a:p>
      </dgm:t>
    </dgm:pt>
    <dgm:pt modelId="{9A1EA010-9985-4BFE-8EEA-DF1C4DF34116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Papel amarillento: 39,7%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9D8F63D6-7F14-404D-B1CF-1DFA3719C0D0}" type="parTrans" cxnId="{5ACA737F-4F3B-419E-AFD9-68D963149A63}">
      <dgm:prSet/>
      <dgm:spPr/>
      <dgm:t>
        <a:bodyPr/>
        <a:lstStyle/>
        <a:p>
          <a:endParaRPr lang="es-ES"/>
        </a:p>
      </dgm:t>
    </dgm:pt>
    <dgm:pt modelId="{766C9C8E-1503-4E05-BB3D-DEA416DD536C}" type="sibTrans" cxnId="{5ACA737F-4F3B-419E-AFD9-68D963149A63}">
      <dgm:prSet/>
      <dgm:spPr/>
      <dgm:t>
        <a:bodyPr/>
        <a:lstStyle/>
        <a:p>
          <a:endParaRPr lang="es-ES"/>
        </a:p>
      </dgm:t>
    </dgm:pt>
    <dgm:pt modelId="{AD9BA3D4-E0EF-48AE-841B-7F2BDC69A565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Papel quebradizo: 39,7%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DEA1DF8F-8A03-4A8E-B20C-836B81A83DBB}" type="parTrans" cxnId="{2E4EEC19-730C-4541-B943-2060555F3DD4}">
      <dgm:prSet/>
      <dgm:spPr/>
      <dgm:t>
        <a:bodyPr/>
        <a:lstStyle/>
        <a:p>
          <a:endParaRPr lang="es-ES"/>
        </a:p>
      </dgm:t>
    </dgm:pt>
    <dgm:pt modelId="{06A6BB98-8B77-40AB-B407-7D642EC2B077}" type="sibTrans" cxnId="{2E4EEC19-730C-4541-B943-2060555F3DD4}">
      <dgm:prSet/>
      <dgm:spPr/>
      <dgm:t>
        <a:bodyPr/>
        <a:lstStyle/>
        <a:p>
          <a:endParaRPr lang="es-ES"/>
        </a:p>
      </dgm:t>
    </dgm:pt>
    <dgm:pt modelId="{E0204C16-B9BA-4640-9EFF-CFBFE8E39EDC}">
      <dgm:prSet phldrT="[Texto]" custT="1"/>
      <dgm:spPr/>
      <dgm:t>
        <a:bodyPr/>
        <a:lstStyle/>
        <a:p>
          <a:pPr algn="just"/>
          <a:r>
            <a:rPr lang="es-AR" sz="1600" dirty="0" smtClean="0">
              <a:latin typeface="Calibri" pitchFamily="34" charset="0"/>
              <a:cs typeface="Calibri" pitchFamily="34" charset="0"/>
            </a:rPr>
            <a:t>Anotaciones:  27,5 %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93E16E10-8B08-4019-A787-9A66CD91A234}" type="sibTrans" cxnId="{05BD461E-1FB9-4BA2-BDEC-0C49EFFBF8D0}">
      <dgm:prSet/>
      <dgm:spPr/>
      <dgm:t>
        <a:bodyPr/>
        <a:lstStyle/>
        <a:p>
          <a:endParaRPr lang="es-ES"/>
        </a:p>
      </dgm:t>
    </dgm:pt>
    <dgm:pt modelId="{126B24D4-A027-4447-AA88-7F8A77CD2DA7}" type="parTrans" cxnId="{05BD461E-1FB9-4BA2-BDEC-0C49EFFBF8D0}">
      <dgm:prSet/>
      <dgm:spPr/>
      <dgm:t>
        <a:bodyPr/>
        <a:lstStyle/>
        <a:p>
          <a:endParaRPr lang="es-ES"/>
        </a:p>
      </dgm:t>
    </dgm:pt>
    <dgm:pt modelId="{725A3FF2-E32C-481C-A7FF-0702790966DB}" type="pres">
      <dgm:prSet presAssocID="{7D12A222-041F-463E-A529-F45BF221FB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7F4DC8C-56FB-4F09-BA3F-791204C4B632}" type="pres">
      <dgm:prSet presAssocID="{0D4FB11B-A87F-4F58-9BB8-3B1C4770D652}" presName="parentLin" presStyleCnt="0"/>
      <dgm:spPr/>
      <dgm:t>
        <a:bodyPr/>
        <a:lstStyle/>
        <a:p>
          <a:endParaRPr lang="es-ES"/>
        </a:p>
      </dgm:t>
    </dgm:pt>
    <dgm:pt modelId="{353A6385-0CA9-4679-B3E7-DD1C62C487B0}" type="pres">
      <dgm:prSet presAssocID="{0D4FB11B-A87F-4F58-9BB8-3B1C4770D652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2E95F630-4B5E-44DB-AE11-B270C01B6CDE}" type="pres">
      <dgm:prSet presAssocID="{0D4FB11B-A87F-4F58-9BB8-3B1C4770D652}" presName="parentText" presStyleLbl="node1" presStyleIdx="0" presStyleCnt="3" custScaleX="104873" custScaleY="9175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8336579-A6F0-4543-81C7-7799981BFB42}" type="pres">
      <dgm:prSet presAssocID="{0D4FB11B-A87F-4F58-9BB8-3B1C4770D652}" presName="negativeSpace" presStyleCnt="0"/>
      <dgm:spPr/>
      <dgm:t>
        <a:bodyPr/>
        <a:lstStyle/>
        <a:p>
          <a:endParaRPr lang="es-ES"/>
        </a:p>
      </dgm:t>
    </dgm:pt>
    <dgm:pt modelId="{C8F0D1F6-7E1D-4CFA-9ED8-2067E5BB6E88}" type="pres">
      <dgm:prSet presAssocID="{0D4FB11B-A87F-4F58-9BB8-3B1C4770D652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D14F207-B902-4019-8DED-2547DA7C58E8}" type="pres">
      <dgm:prSet presAssocID="{B8AE868B-2062-41A7-A242-202ACEEC1B74}" presName="spaceBetweenRectangles" presStyleCnt="0"/>
      <dgm:spPr/>
      <dgm:t>
        <a:bodyPr/>
        <a:lstStyle/>
        <a:p>
          <a:endParaRPr lang="es-ES"/>
        </a:p>
      </dgm:t>
    </dgm:pt>
    <dgm:pt modelId="{83A20DB8-37A2-4CA8-BDF4-4ECCF4D33187}" type="pres">
      <dgm:prSet presAssocID="{57B6C39E-6D51-4ED5-BD99-7865326E7ADC}" presName="parentLin" presStyleCnt="0"/>
      <dgm:spPr/>
      <dgm:t>
        <a:bodyPr/>
        <a:lstStyle/>
        <a:p>
          <a:endParaRPr lang="es-ES"/>
        </a:p>
      </dgm:t>
    </dgm:pt>
    <dgm:pt modelId="{F5C80D76-A71F-4C7D-9F52-EAA6A1020384}" type="pres">
      <dgm:prSet presAssocID="{57B6C39E-6D51-4ED5-BD99-7865326E7ADC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432FF7BA-6592-4851-BDA4-99364AAC2087}" type="pres">
      <dgm:prSet presAssocID="{57B6C39E-6D51-4ED5-BD99-7865326E7ADC}" presName="parentText" presStyleLbl="node1" presStyleIdx="1" presStyleCnt="3" custScaleX="10487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222AC30-6343-4EED-A81D-856D6B900EE3}" type="pres">
      <dgm:prSet presAssocID="{57B6C39E-6D51-4ED5-BD99-7865326E7ADC}" presName="negativeSpace" presStyleCnt="0"/>
      <dgm:spPr/>
      <dgm:t>
        <a:bodyPr/>
        <a:lstStyle/>
        <a:p>
          <a:endParaRPr lang="es-ES"/>
        </a:p>
      </dgm:t>
    </dgm:pt>
    <dgm:pt modelId="{AF899A94-EB8C-4F21-A77E-57279F3B1B89}" type="pres">
      <dgm:prSet presAssocID="{57B6C39E-6D51-4ED5-BD99-7865326E7ADC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69DF87-DB81-4381-8494-1CEE448644C5}" type="pres">
      <dgm:prSet presAssocID="{E32EF6D8-6332-4AC9-A6BB-D617096A9702}" presName="spaceBetweenRectangles" presStyleCnt="0"/>
      <dgm:spPr/>
      <dgm:t>
        <a:bodyPr/>
        <a:lstStyle/>
        <a:p>
          <a:endParaRPr lang="es-ES"/>
        </a:p>
      </dgm:t>
    </dgm:pt>
    <dgm:pt modelId="{63283AE3-BE0A-436A-B785-1720F438E51B}" type="pres">
      <dgm:prSet presAssocID="{8A914852-1440-449A-B583-41234B7A26A1}" presName="parentLin" presStyleCnt="0"/>
      <dgm:spPr/>
      <dgm:t>
        <a:bodyPr/>
        <a:lstStyle/>
        <a:p>
          <a:endParaRPr lang="es-ES"/>
        </a:p>
      </dgm:t>
    </dgm:pt>
    <dgm:pt modelId="{0577FA64-78B6-4228-9104-A7ADFD7BD95E}" type="pres">
      <dgm:prSet presAssocID="{8A914852-1440-449A-B583-41234B7A26A1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F34E1D11-101F-4FBD-BD04-095A99D3CDD6}" type="pres">
      <dgm:prSet presAssocID="{8A914852-1440-449A-B583-41234B7A26A1}" presName="parentText" presStyleLbl="node1" presStyleIdx="2" presStyleCnt="3" custScaleX="102647" custScaleY="106838" custLinFactNeighborX="7365" custLinFactNeighborY="9266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E1BF593-EFD5-4E7C-BD66-9D0E3038EED4}" type="pres">
      <dgm:prSet presAssocID="{8A914852-1440-449A-B583-41234B7A26A1}" presName="negativeSpace" presStyleCnt="0"/>
      <dgm:spPr/>
      <dgm:t>
        <a:bodyPr/>
        <a:lstStyle/>
        <a:p>
          <a:endParaRPr lang="es-ES"/>
        </a:p>
      </dgm:t>
    </dgm:pt>
    <dgm:pt modelId="{CF013336-8D79-4653-86D1-A94B9DFE115B}" type="pres">
      <dgm:prSet presAssocID="{8A914852-1440-449A-B583-41234B7A26A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CA737F-4F3B-419E-AFD9-68D963149A63}" srcId="{8A914852-1440-449A-B583-41234B7A26A1}" destId="{9A1EA010-9985-4BFE-8EEA-DF1C4DF34116}" srcOrd="4" destOrd="0" parTransId="{9D8F63D6-7F14-404D-B1CF-1DFA3719C0D0}" sibTransId="{766C9C8E-1503-4E05-BB3D-DEA416DD536C}"/>
    <dgm:cxn modelId="{CC5D89EF-E746-4C77-B9CB-16D39BF07928}" type="presOf" srcId="{319A7A1B-A2BC-409E-B4EC-694CD7FFF38A}" destId="{CF013336-8D79-4653-86D1-A94B9DFE115B}" srcOrd="0" destOrd="0" presId="urn:microsoft.com/office/officeart/2005/8/layout/list1"/>
    <dgm:cxn modelId="{731625B8-F173-453F-B8CB-A65ED808FA96}" type="presOf" srcId="{7D12A222-041F-463E-A529-F45BF221FB34}" destId="{725A3FF2-E32C-481C-A7FF-0702790966DB}" srcOrd="0" destOrd="0" presId="urn:microsoft.com/office/officeart/2005/8/layout/list1"/>
    <dgm:cxn modelId="{38AE6C20-72A1-4AC5-9DB3-F5BA8C63367D}" srcId="{0D4FB11B-A87F-4F58-9BB8-3B1C4770D652}" destId="{0203D6AD-F2B8-4AB6-9201-B225819F9148}" srcOrd="1" destOrd="0" parTransId="{4131E6B8-74D8-41DD-91EA-3E41DC943F6E}" sibTransId="{EA6329BF-97FA-4C48-B24C-73FB34C4F8D9}"/>
    <dgm:cxn modelId="{D419979A-0DA9-4249-AC77-0A203C97FE42}" type="presOf" srcId="{65F71619-DFCC-4389-90B5-A0D9C22CE6B1}" destId="{C8F0D1F6-7E1D-4CFA-9ED8-2067E5BB6E88}" srcOrd="0" destOrd="2" presId="urn:microsoft.com/office/officeart/2005/8/layout/list1"/>
    <dgm:cxn modelId="{2AD0D17D-1362-49F4-99BE-238D6835AF8A}" srcId="{7D12A222-041F-463E-A529-F45BF221FB34}" destId="{57B6C39E-6D51-4ED5-BD99-7865326E7ADC}" srcOrd="1" destOrd="0" parTransId="{419C67BE-5C02-42F1-872E-B1DA7D7829D7}" sibTransId="{E32EF6D8-6332-4AC9-A6BB-D617096A9702}"/>
    <dgm:cxn modelId="{D9CD3687-7178-43B0-AB15-1FD8A08A53C3}" srcId="{57B6C39E-6D51-4ED5-BD99-7865326E7ADC}" destId="{4D69C95B-7C1E-42A9-B04F-FD3BFFECBA1A}" srcOrd="0" destOrd="0" parTransId="{EE8FB78F-D0AD-47F8-892B-415C51027234}" sibTransId="{98538FE0-44B9-4BF3-A69C-4D84C2999BA9}"/>
    <dgm:cxn modelId="{DC4C77F4-2C13-4F8E-BF18-455C54733E99}" srcId="{8A914852-1440-449A-B583-41234B7A26A1}" destId="{F3585FB6-DE77-431E-922A-D7F71C79BCC8}" srcOrd="1" destOrd="0" parTransId="{AD6A45EF-749F-47F6-AE95-2ED3C6C1A5EA}" sibTransId="{EC96F4DD-13B7-4FEA-AA1E-549849AFCB18}"/>
    <dgm:cxn modelId="{8C211814-52EB-406C-B5CF-EB851E585835}" type="presOf" srcId="{0D4FB11B-A87F-4F58-9BB8-3B1C4770D652}" destId="{2E95F630-4B5E-44DB-AE11-B270C01B6CDE}" srcOrd="1" destOrd="0" presId="urn:microsoft.com/office/officeart/2005/8/layout/list1"/>
    <dgm:cxn modelId="{0FE829D3-2A1C-49CB-B8B9-5432EC9ED86E}" type="presOf" srcId="{57B6C39E-6D51-4ED5-BD99-7865326E7ADC}" destId="{F5C80D76-A71F-4C7D-9F52-EAA6A1020384}" srcOrd="0" destOrd="0" presId="urn:microsoft.com/office/officeart/2005/8/layout/list1"/>
    <dgm:cxn modelId="{FFC82B1C-79FD-4930-AAFD-1A3F56B05D4D}" type="presOf" srcId="{8A914852-1440-449A-B583-41234B7A26A1}" destId="{F34E1D11-101F-4FBD-BD04-095A99D3CDD6}" srcOrd="1" destOrd="0" presId="urn:microsoft.com/office/officeart/2005/8/layout/list1"/>
    <dgm:cxn modelId="{0DE4A449-4473-41B1-9DE4-15415421C714}" type="presOf" srcId="{9A1EA010-9985-4BFE-8EEA-DF1C4DF34116}" destId="{CF013336-8D79-4653-86D1-A94B9DFE115B}" srcOrd="0" destOrd="4" presId="urn:microsoft.com/office/officeart/2005/8/layout/list1"/>
    <dgm:cxn modelId="{93DEEC03-9BD7-40FE-B039-59DAF6BBA149}" type="presOf" srcId="{AD9BA3D4-E0EF-48AE-841B-7F2BDC69A565}" destId="{CF013336-8D79-4653-86D1-A94B9DFE115B}" srcOrd="0" destOrd="5" presId="urn:microsoft.com/office/officeart/2005/8/layout/list1"/>
    <dgm:cxn modelId="{7F0B209C-E354-45E2-ACEF-66EB6808DA0E}" type="presOf" srcId="{8A914852-1440-449A-B583-41234B7A26A1}" destId="{0577FA64-78B6-4228-9104-A7ADFD7BD95E}" srcOrd="0" destOrd="0" presId="urn:microsoft.com/office/officeart/2005/8/layout/list1"/>
    <dgm:cxn modelId="{F6D6CEA6-F4E0-4388-855B-DEB114060168}" type="presOf" srcId="{DE22036B-AE17-4892-BD65-EE8BE4303ACF}" destId="{C8F0D1F6-7E1D-4CFA-9ED8-2067E5BB6E88}" srcOrd="0" destOrd="0" presId="urn:microsoft.com/office/officeart/2005/8/layout/list1"/>
    <dgm:cxn modelId="{20354E9F-2549-46CD-B030-2539BC87C6DD}" srcId="{57B6C39E-6D51-4ED5-BD99-7865326E7ADC}" destId="{DDE4FE64-CE6A-4E2D-B647-21E623A1D9F6}" srcOrd="1" destOrd="0" parTransId="{FE332261-9FFD-42EC-B82C-457F2FC72F83}" sibTransId="{0A351026-72B9-4CE1-9CE3-0C4C013C26E8}"/>
    <dgm:cxn modelId="{1EB6762F-21D0-42F9-83A0-7AED86892EEF}" srcId="{7D12A222-041F-463E-A529-F45BF221FB34}" destId="{0D4FB11B-A87F-4F58-9BB8-3B1C4770D652}" srcOrd="0" destOrd="0" parTransId="{F650C53E-63AA-4C0F-B024-EEB40A92C0C8}" sibTransId="{B8AE868B-2062-41A7-A242-202ACEEC1B74}"/>
    <dgm:cxn modelId="{E94C3751-85D9-4AA2-A0F4-EC8707B68EF2}" type="presOf" srcId="{4D69C95B-7C1E-42A9-B04F-FD3BFFECBA1A}" destId="{AF899A94-EB8C-4F21-A77E-57279F3B1B89}" srcOrd="0" destOrd="0" presId="urn:microsoft.com/office/officeart/2005/8/layout/list1"/>
    <dgm:cxn modelId="{5E077389-4EDE-4A9A-A645-0B00FAA95720}" srcId="{0D4FB11B-A87F-4F58-9BB8-3B1C4770D652}" destId="{DE22036B-AE17-4892-BD65-EE8BE4303ACF}" srcOrd="0" destOrd="0" parTransId="{DF40138E-8CDE-4C66-ACF3-F135896C24C8}" sibTransId="{E531592B-0E76-47A1-BE58-3288042008DB}"/>
    <dgm:cxn modelId="{2E4EEC19-730C-4541-B943-2060555F3DD4}" srcId="{8A914852-1440-449A-B583-41234B7A26A1}" destId="{AD9BA3D4-E0EF-48AE-841B-7F2BDC69A565}" srcOrd="5" destOrd="0" parTransId="{DEA1DF8F-8A03-4A8E-B20C-836B81A83DBB}" sibTransId="{06A6BB98-8B77-40AB-B407-7D642EC2B077}"/>
    <dgm:cxn modelId="{05BD461E-1FB9-4BA2-BDEC-0C49EFFBF8D0}" srcId="{8A914852-1440-449A-B583-41234B7A26A1}" destId="{E0204C16-B9BA-4640-9EFF-CFBFE8E39EDC}" srcOrd="3" destOrd="0" parTransId="{126B24D4-A027-4447-AA88-7F8A77CD2DA7}" sibTransId="{93E16E10-8B08-4019-A787-9A66CD91A234}"/>
    <dgm:cxn modelId="{0A78F78D-366F-40D3-880D-D18258427909}" type="presOf" srcId="{0203D6AD-F2B8-4AB6-9201-B225819F9148}" destId="{C8F0D1F6-7E1D-4CFA-9ED8-2067E5BB6E88}" srcOrd="0" destOrd="1" presId="urn:microsoft.com/office/officeart/2005/8/layout/list1"/>
    <dgm:cxn modelId="{B4CFF1E2-52E8-4329-BF0F-0DF4FDE3C5BE}" type="presOf" srcId="{57B6C39E-6D51-4ED5-BD99-7865326E7ADC}" destId="{432FF7BA-6592-4851-BDA4-99364AAC2087}" srcOrd="1" destOrd="0" presId="urn:microsoft.com/office/officeart/2005/8/layout/list1"/>
    <dgm:cxn modelId="{5B05690D-BBB5-40CD-97DF-1867907C7B31}" srcId="{8A914852-1440-449A-B583-41234B7A26A1}" destId="{319A7A1B-A2BC-409E-B4EC-694CD7FFF38A}" srcOrd="0" destOrd="0" parTransId="{CD76DAA1-E186-4439-8031-988185482AFA}" sibTransId="{D5DC2B7D-2FEB-4D3D-A9EC-373A909D5EAE}"/>
    <dgm:cxn modelId="{68055E0F-B927-438D-8D44-9B99DE5E4C4A}" type="presOf" srcId="{DDE4FE64-CE6A-4E2D-B647-21E623A1D9F6}" destId="{AF899A94-EB8C-4F21-A77E-57279F3B1B89}" srcOrd="0" destOrd="1" presId="urn:microsoft.com/office/officeart/2005/8/layout/list1"/>
    <dgm:cxn modelId="{DD9C3D14-F30B-46F9-A483-A867C55ED151}" srcId="{7D12A222-041F-463E-A529-F45BF221FB34}" destId="{8A914852-1440-449A-B583-41234B7A26A1}" srcOrd="2" destOrd="0" parTransId="{93283BB7-2863-483C-A79D-341617E4001A}" sibTransId="{B90E4061-6A41-4DB0-BC41-81B9EFD46E45}"/>
    <dgm:cxn modelId="{A28FAFA9-C321-4CAB-8BD8-F8F213AC7643}" srcId="{0D4FB11B-A87F-4F58-9BB8-3B1C4770D652}" destId="{65F71619-DFCC-4389-90B5-A0D9C22CE6B1}" srcOrd="2" destOrd="0" parTransId="{4E22D59E-017C-452E-993D-F11BF43D793C}" sibTransId="{13C2ABC0-6B9F-4885-B3B1-BE38AD644ACA}"/>
    <dgm:cxn modelId="{D362B7FE-A129-4D33-B785-D0412D210651}" type="presOf" srcId="{E0204C16-B9BA-4640-9EFF-CFBFE8E39EDC}" destId="{CF013336-8D79-4653-86D1-A94B9DFE115B}" srcOrd="0" destOrd="3" presId="urn:microsoft.com/office/officeart/2005/8/layout/list1"/>
    <dgm:cxn modelId="{812B5752-4EC5-49B5-ABF9-3A875EE49EC5}" type="presOf" srcId="{F3585FB6-DE77-431E-922A-D7F71C79BCC8}" destId="{CF013336-8D79-4653-86D1-A94B9DFE115B}" srcOrd="0" destOrd="1" presId="urn:microsoft.com/office/officeart/2005/8/layout/list1"/>
    <dgm:cxn modelId="{73343497-D863-4A41-9496-ABE758676EF0}" type="presOf" srcId="{0D4FB11B-A87F-4F58-9BB8-3B1C4770D652}" destId="{353A6385-0CA9-4679-B3E7-DD1C62C487B0}" srcOrd="0" destOrd="0" presId="urn:microsoft.com/office/officeart/2005/8/layout/list1"/>
    <dgm:cxn modelId="{E2496B64-9CCF-4226-80E3-270F2CC3E444}" srcId="{8A914852-1440-449A-B583-41234B7A26A1}" destId="{F21737C1-6627-4147-940D-AABDC94E256C}" srcOrd="2" destOrd="0" parTransId="{BBFFDA6F-8683-44A1-B853-8D07FA7C1C52}" sibTransId="{58FBFF5C-71F3-43B3-B963-8AFB0A9D7F91}"/>
    <dgm:cxn modelId="{950246FD-6A7A-4D69-A1EF-FB1888F00B7B}" type="presOf" srcId="{F21737C1-6627-4147-940D-AABDC94E256C}" destId="{CF013336-8D79-4653-86D1-A94B9DFE115B}" srcOrd="0" destOrd="2" presId="urn:microsoft.com/office/officeart/2005/8/layout/list1"/>
    <dgm:cxn modelId="{DCC4FB42-234C-4908-8809-002CFDAA6723}" type="presParOf" srcId="{725A3FF2-E32C-481C-A7FF-0702790966DB}" destId="{57F4DC8C-56FB-4F09-BA3F-791204C4B632}" srcOrd="0" destOrd="0" presId="urn:microsoft.com/office/officeart/2005/8/layout/list1"/>
    <dgm:cxn modelId="{372C2CFC-E65D-4172-8742-98A1C97E2438}" type="presParOf" srcId="{57F4DC8C-56FB-4F09-BA3F-791204C4B632}" destId="{353A6385-0CA9-4679-B3E7-DD1C62C487B0}" srcOrd="0" destOrd="0" presId="urn:microsoft.com/office/officeart/2005/8/layout/list1"/>
    <dgm:cxn modelId="{FBA0CFA6-2FAE-4A6D-A1C5-9D706B9F1311}" type="presParOf" srcId="{57F4DC8C-56FB-4F09-BA3F-791204C4B632}" destId="{2E95F630-4B5E-44DB-AE11-B270C01B6CDE}" srcOrd="1" destOrd="0" presId="urn:microsoft.com/office/officeart/2005/8/layout/list1"/>
    <dgm:cxn modelId="{6A9B4611-4567-4298-B9CB-49581EE72B79}" type="presParOf" srcId="{725A3FF2-E32C-481C-A7FF-0702790966DB}" destId="{68336579-A6F0-4543-81C7-7799981BFB42}" srcOrd="1" destOrd="0" presId="urn:microsoft.com/office/officeart/2005/8/layout/list1"/>
    <dgm:cxn modelId="{F7052416-0F02-484E-B468-DCCEA12B99AF}" type="presParOf" srcId="{725A3FF2-E32C-481C-A7FF-0702790966DB}" destId="{C8F0D1F6-7E1D-4CFA-9ED8-2067E5BB6E88}" srcOrd="2" destOrd="0" presId="urn:microsoft.com/office/officeart/2005/8/layout/list1"/>
    <dgm:cxn modelId="{D25FB99D-8A46-4FE8-ACA5-ED93D0A6D146}" type="presParOf" srcId="{725A3FF2-E32C-481C-A7FF-0702790966DB}" destId="{3D14F207-B902-4019-8DED-2547DA7C58E8}" srcOrd="3" destOrd="0" presId="urn:microsoft.com/office/officeart/2005/8/layout/list1"/>
    <dgm:cxn modelId="{B4A0C25C-41F1-46E0-BB1F-8202F2AA4663}" type="presParOf" srcId="{725A3FF2-E32C-481C-A7FF-0702790966DB}" destId="{83A20DB8-37A2-4CA8-BDF4-4ECCF4D33187}" srcOrd="4" destOrd="0" presId="urn:microsoft.com/office/officeart/2005/8/layout/list1"/>
    <dgm:cxn modelId="{31623EEF-DC0E-4D70-B844-A06FAA298834}" type="presParOf" srcId="{83A20DB8-37A2-4CA8-BDF4-4ECCF4D33187}" destId="{F5C80D76-A71F-4C7D-9F52-EAA6A1020384}" srcOrd="0" destOrd="0" presId="urn:microsoft.com/office/officeart/2005/8/layout/list1"/>
    <dgm:cxn modelId="{F36833D1-A8E1-4563-BD7A-D76B99866D76}" type="presParOf" srcId="{83A20DB8-37A2-4CA8-BDF4-4ECCF4D33187}" destId="{432FF7BA-6592-4851-BDA4-99364AAC2087}" srcOrd="1" destOrd="0" presId="urn:microsoft.com/office/officeart/2005/8/layout/list1"/>
    <dgm:cxn modelId="{6E3C5AEA-9FC2-4E82-8AB7-5963E6D76C6D}" type="presParOf" srcId="{725A3FF2-E32C-481C-A7FF-0702790966DB}" destId="{B222AC30-6343-4EED-A81D-856D6B900EE3}" srcOrd="5" destOrd="0" presId="urn:microsoft.com/office/officeart/2005/8/layout/list1"/>
    <dgm:cxn modelId="{9E2942FC-6BFF-4179-B403-5F1B36B9EA5F}" type="presParOf" srcId="{725A3FF2-E32C-481C-A7FF-0702790966DB}" destId="{AF899A94-EB8C-4F21-A77E-57279F3B1B89}" srcOrd="6" destOrd="0" presId="urn:microsoft.com/office/officeart/2005/8/layout/list1"/>
    <dgm:cxn modelId="{3C6E276E-864F-4B5B-99EF-DF07B1CBD1D5}" type="presParOf" srcId="{725A3FF2-E32C-481C-A7FF-0702790966DB}" destId="{BF69DF87-DB81-4381-8494-1CEE448644C5}" srcOrd="7" destOrd="0" presId="urn:microsoft.com/office/officeart/2005/8/layout/list1"/>
    <dgm:cxn modelId="{AF7EA97D-EA8A-4F89-82E9-4498C51448C0}" type="presParOf" srcId="{725A3FF2-E32C-481C-A7FF-0702790966DB}" destId="{63283AE3-BE0A-436A-B785-1720F438E51B}" srcOrd="8" destOrd="0" presId="urn:microsoft.com/office/officeart/2005/8/layout/list1"/>
    <dgm:cxn modelId="{84B4CD6E-8DBB-4652-88F2-78E2F322EC45}" type="presParOf" srcId="{63283AE3-BE0A-436A-B785-1720F438E51B}" destId="{0577FA64-78B6-4228-9104-A7ADFD7BD95E}" srcOrd="0" destOrd="0" presId="urn:microsoft.com/office/officeart/2005/8/layout/list1"/>
    <dgm:cxn modelId="{9308757E-B6D8-42DF-AFB3-68AD80B5F831}" type="presParOf" srcId="{63283AE3-BE0A-436A-B785-1720F438E51B}" destId="{F34E1D11-101F-4FBD-BD04-095A99D3CDD6}" srcOrd="1" destOrd="0" presId="urn:microsoft.com/office/officeart/2005/8/layout/list1"/>
    <dgm:cxn modelId="{4993FD8A-AED3-46F7-B2C5-A339D5915113}" type="presParOf" srcId="{725A3FF2-E32C-481C-A7FF-0702790966DB}" destId="{AE1BF593-EFD5-4E7C-BD66-9D0E3038EED4}" srcOrd="9" destOrd="0" presId="urn:microsoft.com/office/officeart/2005/8/layout/list1"/>
    <dgm:cxn modelId="{74F527F0-9F79-434B-A52F-B027C739A12A}" type="presParOf" srcId="{725A3FF2-E32C-481C-A7FF-0702790966DB}" destId="{CF013336-8D79-4653-86D1-A94B9DFE115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8CE5130-0FB4-4BF2-AEB8-59B856328675}">
      <dsp:nvSpPr>
        <dsp:cNvPr id="0" name=""/>
        <dsp:cNvSpPr/>
      </dsp:nvSpPr>
      <dsp:spPr>
        <a:xfrm>
          <a:off x="949" y="252502"/>
          <a:ext cx="3455540" cy="1727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latin typeface="Calibri" pitchFamily="34" charset="0"/>
              <a:cs typeface="Calibri" pitchFamily="34" charset="0"/>
            </a:rPr>
            <a:t>Población de estudio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949" y="252502"/>
        <a:ext cx="3455540" cy="1727770"/>
      </dsp:txXfrm>
    </dsp:sp>
    <dsp:sp modelId="{6536F503-4E0D-4EFD-B6AC-65E17F254C69}">
      <dsp:nvSpPr>
        <dsp:cNvPr id="0" name=""/>
        <dsp:cNvSpPr/>
      </dsp:nvSpPr>
      <dsp:spPr>
        <a:xfrm>
          <a:off x="346503" y="1980272"/>
          <a:ext cx="345554" cy="1295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827"/>
              </a:lnTo>
              <a:lnTo>
                <a:pt x="345554" y="1295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E634D1-1F2B-4A6A-92D0-695C511456A4}">
      <dsp:nvSpPr>
        <dsp:cNvPr id="0" name=""/>
        <dsp:cNvSpPr/>
      </dsp:nvSpPr>
      <dsp:spPr>
        <a:xfrm>
          <a:off x="692057" y="2412215"/>
          <a:ext cx="2764432" cy="17277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latin typeface="Calibri" pitchFamily="34" charset="0"/>
              <a:cs typeface="Calibri" pitchFamily="34" charset="0"/>
            </a:rPr>
            <a:t>52.000 Decretos </a:t>
          </a:r>
          <a:r>
            <a:rPr lang="es-AR" sz="2000" kern="1200" dirty="0" smtClean="0">
              <a:latin typeface="Calibri" pitchFamily="34" charset="0"/>
              <a:cs typeface="Calibri" pitchFamily="34" charset="0"/>
            </a:rPr>
            <a:t>Municipales de Recursos Humanos de los años 1968 al año 1997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692057" y="2412215"/>
        <a:ext cx="2764432" cy="1727770"/>
      </dsp:txXfrm>
    </dsp:sp>
    <dsp:sp modelId="{FCD59B35-A0AF-4C45-8B31-525219DE73FC}">
      <dsp:nvSpPr>
        <dsp:cNvPr id="0" name=""/>
        <dsp:cNvSpPr/>
      </dsp:nvSpPr>
      <dsp:spPr>
        <a:xfrm>
          <a:off x="4320374" y="252502"/>
          <a:ext cx="3455540" cy="17277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latin typeface="Calibri" pitchFamily="34" charset="0"/>
              <a:cs typeface="Calibri" pitchFamily="34" charset="0"/>
            </a:rPr>
            <a:t>Tamaño de la muestra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4320374" y="252502"/>
        <a:ext cx="3455540" cy="1727770"/>
      </dsp:txXfrm>
    </dsp:sp>
    <dsp:sp modelId="{131D3A3B-3E62-4DE9-86BE-F7101B10EEE9}">
      <dsp:nvSpPr>
        <dsp:cNvPr id="0" name=""/>
        <dsp:cNvSpPr/>
      </dsp:nvSpPr>
      <dsp:spPr>
        <a:xfrm>
          <a:off x="4665928" y="1980272"/>
          <a:ext cx="345554" cy="1295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5827"/>
              </a:lnTo>
              <a:lnTo>
                <a:pt x="345554" y="12958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2C4EE-3550-4571-95E7-63C15AAEC935}">
      <dsp:nvSpPr>
        <dsp:cNvPr id="0" name=""/>
        <dsp:cNvSpPr/>
      </dsp:nvSpPr>
      <dsp:spPr>
        <a:xfrm>
          <a:off x="5011482" y="2412215"/>
          <a:ext cx="2764432" cy="172777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b="1" kern="1200" dirty="0" smtClean="0">
              <a:latin typeface="Calibri" pitchFamily="34" charset="0"/>
              <a:cs typeface="Calibri" pitchFamily="34" charset="0"/>
            </a:rPr>
            <a:t>397 Decretos </a:t>
          </a:r>
          <a:r>
            <a:rPr lang="es-AR" sz="2000" kern="1200" dirty="0" smtClean="0">
              <a:latin typeface="Calibri" pitchFamily="34" charset="0"/>
              <a:cs typeface="Calibri" pitchFamily="34" charset="0"/>
            </a:rPr>
            <a:t>Municipales 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5011482" y="2412215"/>
        <a:ext cx="2764432" cy="172777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8F0D1F6-7E1D-4CFA-9ED8-2067E5BB6E88}">
      <dsp:nvSpPr>
        <dsp:cNvPr id="0" name=""/>
        <dsp:cNvSpPr/>
      </dsp:nvSpPr>
      <dsp:spPr>
        <a:xfrm>
          <a:off x="0" y="209930"/>
          <a:ext cx="7772400" cy="11686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3225" tIns="291592" rIns="603225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Oscilaciones de temperatura de hasta 9°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Humedad relativa con porcentajes de hasta 30% de los recomendados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Iluminación artificial inadecuadas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0" y="209930"/>
        <a:ext cx="7772400" cy="1168650"/>
      </dsp:txXfrm>
    </dsp:sp>
    <dsp:sp modelId="{2E95F630-4B5E-44DB-AE11-B270C01B6CDE}">
      <dsp:nvSpPr>
        <dsp:cNvPr id="0" name=""/>
        <dsp:cNvSpPr/>
      </dsp:nvSpPr>
      <dsp:spPr>
        <a:xfrm>
          <a:off x="388620" y="37365"/>
          <a:ext cx="5705804" cy="37920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latin typeface="Calibri" pitchFamily="34" charset="0"/>
              <a:cs typeface="Calibri" pitchFamily="34" charset="0"/>
            </a:rPr>
            <a:t>Medioambiente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388620" y="37365"/>
        <a:ext cx="5705804" cy="379205"/>
      </dsp:txXfrm>
    </dsp:sp>
    <dsp:sp modelId="{AF899A94-EB8C-4F21-A77E-57279F3B1B89}">
      <dsp:nvSpPr>
        <dsp:cNvPr id="0" name=""/>
        <dsp:cNvSpPr/>
      </dsp:nvSpPr>
      <dsp:spPr>
        <a:xfrm>
          <a:off x="0" y="1660820"/>
          <a:ext cx="7772400" cy="9040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3225" tIns="291592" rIns="603225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Unidades de instalación: adecuadas pero insuficientes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Tipo y material de unidades de instalación: adecuadas           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0" y="1660820"/>
        <a:ext cx="7772400" cy="904049"/>
      </dsp:txXfrm>
    </dsp:sp>
    <dsp:sp modelId="{432FF7BA-6592-4851-BDA4-99364AAC2087}">
      <dsp:nvSpPr>
        <dsp:cNvPr id="0" name=""/>
        <dsp:cNvSpPr/>
      </dsp:nvSpPr>
      <dsp:spPr>
        <a:xfrm>
          <a:off x="388620" y="1454180"/>
          <a:ext cx="5705804" cy="4132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latin typeface="Calibri" pitchFamily="34" charset="0"/>
              <a:cs typeface="Calibri" pitchFamily="34" charset="0"/>
            </a:rPr>
            <a:t>Almacenamiento</a:t>
          </a:r>
        </a:p>
      </dsp:txBody>
      <dsp:txXfrm>
        <a:off x="388620" y="1454180"/>
        <a:ext cx="5705804" cy="413280"/>
      </dsp:txXfrm>
    </dsp:sp>
    <dsp:sp modelId="{CF013336-8D79-4653-86D1-A94B9DFE115B}">
      <dsp:nvSpPr>
        <dsp:cNvPr id="0" name=""/>
        <dsp:cNvSpPr/>
      </dsp:nvSpPr>
      <dsp:spPr>
        <a:xfrm>
          <a:off x="0" y="2875370"/>
          <a:ext cx="7772400" cy="1940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3225" tIns="291592" rIns="603225" bIns="113792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Perdidas: 0,4%                                     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Mutilaciones: 23,6%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Roturas: 23,7%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Anotaciones:  27,5 %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Papel amarillento: 39,7%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kern="1200" dirty="0" smtClean="0">
              <a:latin typeface="Calibri" pitchFamily="34" charset="0"/>
              <a:cs typeface="Calibri" pitchFamily="34" charset="0"/>
            </a:rPr>
            <a:t>Papel quebradizo: 39,7%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0" y="2875370"/>
        <a:ext cx="7772400" cy="1940400"/>
      </dsp:txXfrm>
    </dsp:sp>
    <dsp:sp modelId="{F34E1D11-101F-4FBD-BD04-095A99D3CDD6}">
      <dsp:nvSpPr>
        <dsp:cNvPr id="0" name=""/>
        <dsp:cNvSpPr/>
      </dsp:nvSpPr>
      <dsp:spPr>
        <a:xfrm>
          <a:off x="417241" y="2678765"/>
          <a:ext cx="5584694" cy="44154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5645" tIns="0" rIns="205645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dirty="0" smtClean="0">
              <a:latin typeface="Calibri" pitchFamily="34" charset="0"/>
              <a:cs typeface="Calibri" pitchFamily="34" charset="0"/>
            </a:rPr>
            <a:t>Manipulación 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417241" y="2678765"/>
        <a:ext cx="5584694" cy="441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MX" altLang="es-MX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s-MX" altLang="es-MX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s-MX" altLang="es-MX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s-MX" altLang="es-MX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</p:grpSp>
      <p:sp>
        <p:nvSpPr>
          <p:cNvPr id="6452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s-ES" altLang="es-MX" noProof="0"/>
              <a:t>Haga clic para cambiar el estilo de título	</a:t>
            </a:r>
          </a:p>
        </p:txBody>
      </p:sp>
      <p:sp>
        <p:nvSpPr>
          <p:cNvPr id="6452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s-ES" altLang="es-MX" noProof="0"/>
              <a:t>Haga clic para modificar el estilo de subtítulo del patrón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F3C4A-0416-49DE-A2A9-90CF6724E380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2092850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E97A2-7D8E-4B45-A479-3C555DB9759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23329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894FE-4D2B-4434-9AB1-192B096B573C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184910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3F689-F248-4782-807B-BA434F3489B8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2447125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DE31A-7CBD-466D-9B06-B60BE508D1E1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2931068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AF640-6FFF-4A1C-BC4A-7F86D3558E68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3213965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92E22-AC55-417F-9B19-5136CB324130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1194541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07AE02-B1DC-4980-BB8A-42CD9612C849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1212083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39E54D-DC87-4A98-BFAC-E2063F689CEB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374676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273AD-BDEF-46BC-A205-C7F8DA442953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3272640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AD6F99-8176-4C8A-B99B-012055D3B59F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="" xmlns:p14="http://schemas.microsoft.com/office/powerpoint/2010/main" val="968413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s-MX" altLang="es-MX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defRPr/>
                </a:pPr>
                <a:endParaRPr lang="es-MX" altLang="es-MX" sz="24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MX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cambiar el estilo de título	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634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34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s-ES" altLang="es-MX"/>
          </a:p>
        </p:txBody>
      </p:sp>
      <p:sp>
        <p:nvSpPr>
          <p:cNvPr id="634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3A6A11C8-C219-448A-92C1-4FFD15916FE0}" type="slidenum">
              <a:rPr lang="es-ES" altLang="es-MX"/>
              <a:pPr>
                <a:defRPr/>
              </a:pPr>
              <a:t>‹Nº›</a:t>
            </a:fld>
            <a:endParaRPr lang="es-ES" altLang="es-MX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n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anose="05000000000000000000" pitchFamily="2" charset="2"/>
        <a:buChar char="n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10 Grupo"/>
          <p:cNvGrpSpPr/>
          <p:nvPr/>
        </p:nvGrpSpPr>
        <p:grpSpPr>
          <a:xfrm>
            <a:off x="0" y="0"/>
            <a:ext cx="9149381" cy="4960913"/>
            <a:chOff x="0" y="0"/>
            <a:chExt cx="9149381" cy="4960913"/>
          </a:xfrm>
        </p:grpSpPr>
        <p:pic>
          <p:nvPicPr>
            <p:cNvPr id="4" name="4 Marcador de contenido" descr="Portada 2- TFHernández G._page-0002.jpg"/>
            <p:cNvPicPr>
              <a:picLocks noChangeAspect="1"/>
            </p:cNvPicPr>
            <p:nvPr/>
          </p:nvPicPr>
          <p:blipFill>
            <a:blip r:embed="rId2" cstate="print">
              <a:lum bright="-10000"/>
            </a:blip>
            <a:srcRect l="4158" t="6564"/>
            <a:stretch>
              <a:fillRect/>
            </a:stretch>
          </p:blipFill>
          <p:spPr bwMode="auto">
            <a:xfrm>
              <a:off x="0" y="0"/>
              <a:ext cx="9144000" cy="4941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9 Rectángulo"/>
            <p:cNvSpPr/>
            <p:nvPr/>
          </p:nvSpPr>
          <p:spPr>
            <a:xfrm>
              <a:off x="7527334" y="4653136"/>
              <a:ext cx="162204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eaLnBrk="1" hangingPunct="1">
                <a:buNone/>
              </a:pPr>
              <a:r>
                <a:rPr lang="es-MX" altLang="es-MX" sz="1400" i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Imagen</a:t>
              </a:r>
              <a:r>
                <a:rPr lang="es-MX" altLang="es-MX" sz="1200" i="1" dirty="0" smtClean="0">
                  <a:solidFill>
                    <a:schemeClr val="bg1">
                      <a:lumMod val="75000"/>
                    </a:schemeClr>
                  </a:solidFill>
                  <a:latin typeface="Calibri" pitchFamily="34" charset="0"/>
                  <a:cs typeface="Calibri" pitchFamily="34" charset="0"/>
                </a:rPr>
                <a:t>: Avila Sabrina</a:t>
              </a:r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77812"/>
            <a:ext cx="7762056" cy="1639020"/>
          </a:xfrm>
        </p:spPr>
        <p:txBody>
          <a:bodyPr/>
          <a:lstStyle/>
          <a:p>
            <a:pPr algn="ctr" eaLnBrk="1" hangingPunct="1"/>
            <a:r>
              <a:rPr lang="es-AR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AR" altLang="es-MX" sz="2400" b="1" dirty="0">
                <a:latin typeface="Calibri" pitchFamily="34" charset="0"/>
                <a:cs typeface="Calibri" pitchFamily="34" charset="0"/>
              </a:rPr>
            </a:br>
            <a:r>
              <a:rPr lang="es-ES" altLang="es-MX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br>
              <a:rPr lang="es-ES" altLang="es-MX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es-ES" altLang="es-MX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s-ES" altLang="es-MX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es-ES" altLang="es-MX" sz="24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</a:t>
            </a:r>
            <a:r>
              <a:rPr lang="es-AR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AR" altLang="es-MX" sz="2400" b="1" dirty="0">
                <a:latin typeface="Calibri" pitchFamily="34" charset="0"/>
                <a:cs typeface="Calibri" pitchFamily="34" charset="0"/>
              </a:rPr>
            </a:br>
            <a:r>
              <a:rPr lang="es-ES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ES" altLang="es-MX" sz="2400" b="1" dirty="0">
                <a:latin typeface="Calibri" pitchFamily="34" charset="0"/>
                <a:cs typeface="Calibri" pitchFamily="34" charset="0"/>
              </a:rPr>
            </a:br>
            <a:r>
              <a:rPr lang="es-ES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ES" altLang="es-MX" sz="2400" b="1" dirty="0">
                <a:latin typeface="Calibri" pitchFamily="34" charset="0"/>
                <a:cs typeface="Calibri" pitchFamily="34" charset="0"/>
              </a:rPr>
            </a:br>
            <a:r>
              <a:rPr lang="es-ES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ES" altLang="es-MX" sz="2400" b="1" dirty="0">
                <a:latin typeface="Calibri" pitchFamily="34" charset="0"/>
                <a:cs typeface="Calibri" pitchFamily="34" charset="0"/>
              </a:rPr>
            </a:br>
            <a:r>
              <a:rPr lang="es-ES" altLang="es-MX" sz="2400" b="1" dirty="0">
                <a:latin typeface="Calibri" pitchFamily="34" charset="0"/>
                <a:cs typeface="Calibri" pitchFamily="34" charset="0"/>
              </a:rPr>
              <a:t/>
            </a:r>
            <a:br>
              <a:rPr lang="es-ES" altLang="es-MX" sz="2400" b="1" dirty="0">
                <a:latin typeface="Calibri" pitchFamily="34" charset="0"/>
                <a:cs typeface="Calibri" pitchFamily="34" charset="0"/>
              </a:rPr>
            </a:br>
            <a:endParaRPr lang="es-ES" altLang="es-MX" sz="2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60648"/>
            <a:ext cx="8003232" cy="1368152"/>
          </a:xfrm>
        </p:spPr>
        <p:txBody>
          <a:bodyPr/>
          <a:lstStyle/>
          <a:p>
            <a:pPr algn="ctr" eaLnBrk="1" hangingPunct="1">
              <a:buNone/>
            </a:pPr>
            <a:r>
              <a:rPr lang="es-MX" altLang="es-MX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 deterioro y la conservación de los Decretos Municipales de Recursos Humanos de un Archivo General Municipal de la Provincia de Buenos Aires </a:t>
            </a:r>
          </a:p>
          <a:p>
            <a:pPr algn="ctr" eaLnBrk="1" hangingPunct="1">
              <a:buNone/>
            </a:pPr>
            <a:endParaRPr lang="es-MX" altLang="es-MX" sz="2400" dirty="0">
              <a:latin typeface="Calibri" pitchFamily="34" charset="0"/>
              <a:cs typeface="Calibri" pitchFamily="34" charset="0"/>
            </a:endParaRPr>
          </a:p>
          <a:p>
            <a:pPr algn="ctr" eaLnBrk="1" hangingPunct="1">
              <a:buNone/>
            </a:pPr>
            <a:endParaRPr lang="es-MX" altLang="es-MX" sz="2000" dirty="0" smtClean="0">
              <a:latin typeface="Calibri" pitchFamily="34" charset="0"/>
              <a:cs typeface="Calibri" pitchFamily="34" charset="0"/>
            </a:endParaRPr>
          </a:p>
          <a:p>
            <a:pPr algn="ctr" eaLnBrk="1" hangingPunct="1">
              <a:buNone/>
            </a:pPr>
            <a:endParaRPr lang="es-MX" altLang="es-MX" sz="2000" dirty="0">
              <a:latin typeface="Calibri" pitchFamily="34" charset="0"/>
              <a:cs typeface="Calibri" pitchFamily="34" charset="0"/>
            </a:endParaRPr>
          </a:p>
          <a:p>
            <a:pPr algn="ctr" eaLnBrk="1" hangingPunct="1">
              <a:buNone/>
            </a:pPr>
            <a:endParaRPr lang="es-MX" altLang="es-MX" sz="2400" dirty="0">
              <a:latin typeface="Calibri" pitchFamily="34" charset="0"/>
              <a:cs typeface="Calibri" pitchFamily="34" charset="0"/>
            </a:endParaRPr>
          </a:p>
          <a:p>
            <a:pPr algn="ctr" eaLnBrk="1" hangingPunct="1">
              <a:buNone/>
            </a:pPr>
            <a:endParaRPr lang="es-ES" altLang="es-MX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116678" y="5157192"/>
            <a:ext cx="29018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buNone/>
            </a:pPr>
            <a:r>
              <a:rPr lang="es-MX" altLang="es-MX" sz="2000" b="1" dirty="0" smtClean="0">
                <a:latin typeface="Calibri" pitchFamily="34" charset="0"/>
                <a:cs typeface="Calibri" pitchFamily="34" charset="0"/>
              </a:rPr>
              <a:t>Edith Gabriela Hernández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s-MX" altLang="es-MX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Análisis de Datos Variable medioambiente</a:t>
            </a:r>
            <a:endParaRPr lang="es-ES" sz="24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492896"/>
            <a:ext cx="6768752" cy="3092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2627784" y="1916832"/>
            <a:ext cx="37921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altLang="es-MX" sz="2000" dirty="0">
                <a:latin typeface="Calibri" pitchFamily="34" charset="0"/>
                <a:cs typeface="Calibri" pitchFamily="34" charset="0"/>
              </a:rPr>
              <a:t>Indicador: Humedad Relativa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990947"/>
          </a:xfrm>
        </p:spPr>
        <p:txBody>
          <a:bodyPr/>
          <a:lstStyle/>
          <a:p>
            <a:pPr algn="ctr"/>
            <a:r>
              <a:rPr lang="es-MX" altLang="es-MX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Análisis de Datos Variable manipulación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99592" y="1556792"/>
            <a:ext cx="7772400" cy="4530725"/>
          </a:xfrm>
        </p:spPr>
        <p:txBody>
          <a:bodyPr/>
          <a:lstStyle/>
          <a:p>
            <a:pPr algn="ctr">
              <a:buNone/>
            </a:pP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Indicadores: variable Manipulación</a:t>
            </a:r>
          </a:p>
          <a:p>
            <a:pPr algn="ctr">
              <a:buNone/>
            </a:pPr>
            <a:endParaRPr lang="es-AR" sz="2000" dirty="0" smtClean="0"/>
          </a:p>
          <a:p>
            <a:pPr>
              <a:buNone/>
            </a:pPr>
            <a:endParaRPr lang="es-AR" sz="2000" dirty="0" smtClean="0"/>
          </a:p>
          <a:p>
            <a:pPr algn="ctr">
              <a:buNone/>
            </a:pPr>
            <a:endParaRPr lang="es-AR" sz="2000" dirty="0" smtClean="0"/>
          </a:p>
          <a:p>
            <a:pPr algn="ctr">
              <a:buNone/>
            </a:pPr>
            <a:endParaRPr lang="es-AR" sz="2000" dirty="0" smtClean="0"/>
          </a:p>
        </p:txBody>
      </p:sp>
      <p:pic>
        <p:nvPicPr>
          <p:cNvPr id="5" name="4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420888"/>
            <a:ext cx="66967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s-AR" sz="2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Conclusiones </a:t>
            </a:r>
            <a:endParaRPr lang="es-ES" sz="28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4" name="13 Marcador de contenido"/>
          <p:cNvGraphicFramePr>
            <a:graphicFrameLocks noGrp="1"/>
          </p:cNvGraphicFramePr>
          <p:nvPr>
            <p:ph idx="1"/>
          </p:nvPr>
        </p:nvGraphicFramePr>
        <p:xfrm>
          <a:off x="914400" y="1600200"/>
          <a:ext cx="7772400" cy="48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899592" y="2564904"/>
            <a:ext cx="7772400" cy="1143000"/>
          </a:xfrm>
        </p:spPr>
        <p:txBody>
          <a:bodyPr/>
          <a:lstStyle/>
          <a:p>
            <a:pPr algn="ctr"/>
            <a:r>
              <a:rPr lang="es-A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¡Muchas gracias por escuchar!</a:t>
            </a:r>
            <a:endParaRPr lang="es-ES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 investigación </a:t>
            </a:r>
            <a:endParaRPr lang="es-ES" sz="2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es-AR" sz="2400" dirty="0" smtClean="0">
                <a:latin typeface="Calibri" pitchFamily="34" charset="0"/>
                <a:cs typeface="Calibri" pitchFamily="34" charset="0"/>
              </a:rPr>
              <a:t>El problema</a:t>
            </a:r>
          </a:p>
          <a:p>
            <a:pPr algn="ctr">
              <a:buNone/>
            </a:pPr>
            <a:endParaRPr lang="es-AR" sz="2400" dirty="0" smtClean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endParaRPr lang="es-AR" sz="2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AR" sz="2400" dirty="0" smtClean="0">
                <a:latin typeface="Calibri" pitchFamily="34" charset="0"/>
                <a:cs typeface="Calibri" pitchFamily="34" charset="0"/>
              </a:rPr>
              <a:t>¿Cuál es el factor de deterioro mas frecuente en los decretos municipales?</a:t>
            </a:r>
            <a:endParaRPr lang="es-E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es-AR" sz="2400" dirty="0" smtClean="0">
                <a:latin typeface="Calibri" pitchFamily="34" charset="0"/>
                <a:cs typeface="Calibri" pitchFamily="34" charset="0"/>
              </a:rPr>
              <a:t>Objetivo general:</a:t>
            </a:r>
          </a:p>
          <a:p>
            <a:pPr algn="ctr">
              <a:buNone/>
            </a:pPr>
            <a:endParaRPr lang="es-AR" sz="2400" dirty="0" smtClean="0"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endParaRPr lang="es-AR" sz="2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AR" sz="2400" dirty="0" smtClean="0">
                <a:latin typeface="Calibri" pitchFamily="34" charset="0"/>
                <a:cs typeface="Calibri" pitchFamily="34" charset="0"/>
              </a:rPr>
              <a:t>Identificar el factor de deterioro mas frecuente </a:t>
            </a:r>
            <a:endParaRPr lang="es-ES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062955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Población y muestra</a:t>
            </a:r>
            <a:endParaRPr lang="es-ES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844824"/>
            <a:ext cx="8075240" cy="3744416"/>
          </a:xfrm>
        </p:spPr>
        <p:txBody>
          <a:bodyPr/>
          <a:lstStyle/>
          <a:p>
            <a:pPr algn="just">
              <a:buNone/>
            </a:pP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pPr algn="just">
              <a:buNone/>
            </a:pPr>
            <a:r>
              <a:rPr lang="es-AR" sz="2000" dirty="0">
                <a:latin typeface="Calibri" pitchFamily="34" charset="0"/>
                <a:cs typeface="Calibri" pitchFamily="34" charset="0"/>
              </a:rPr>
              <a:t>	</a:t>
            </a:r>
            <a:endParaRPr lang="es-ES" sz="2000" dirty="0">
              <a:highlight>
                <a:srgbClr val="FFFF00"/>
              </a:highligh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827584" y="1700808"/>
          <a:ext cx="777686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ector recto 5"/>
          <p:cNvCxnSpPr/>
          <p:nvPr/>
        </p:nvCxnSpPr>
        <p:spPr>
          <a:xfrm>
            <a:off x="4211960" y="2780928"/>
            <a:ext cx="100811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34963"/>
          </a:xfrm>
        </p:spPr>
        <p:txBody>
          <a:bodyPr/>
          <a:lstStyle/>
          <a:p>
            <a:pPr algn="ctr"/>
            <a:r>
              <a:rPr lang="es-AR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Los diez segmentos con sus correspondientes años, denominación y cantidad de unidades muestrales</a:t>
            </a:r>
            <a:endParaRPr lang="es-ES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4725694"/>
              </p:ext>
            </p:extLst>
          </p:nvPr>
        </p:nvGraphicFramePr>
        <p:xfrm>
          <a:off x="971603" y="1652463"/>
          <a:ext cx="7704852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3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6815">
                <a:tc gridSpan="3">
                  <a:txBody>
                    <a:bodyPr/>
                    <a:lstStyle/>
                    <a:p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436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Años que abarca el segmento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Unidades</a:t>
                      </a:r>
                      <a:r>
                        <a:rPr lang="es-AR" sz="2000" baseline="0" dirty="0">
                          <a:latin typeface="Calibri" pitchFamily="34" charset="0"/>
                          <a:cs typeface="Calibri" pitchFamily="34" charset="0"/>
                        </a:rPr>
                        <a:t> muestrales a </a:t>
                      </a: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analizar(Decretos)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Denominación del segmento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1968-1969-1970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39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S-1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1971-1972-1973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39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S-2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1974-1975-1976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39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S-3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1977-1978-1979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S-4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1980-1981-1982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S-5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1983-1984-1985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S-6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1986-1987-1988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S-7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1989-1990-1991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S-8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1992-1993-1994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S-9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86815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1995-1996-1997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40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S-10</a:t>
                      </a:r>
                      <a:endParaRPr lang="es-ES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3496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s-AR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Las variables de investigación y sus indicadores</a:t>
            </a:r>
            <a:endParaRPr lang="es-ES" sz="24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683568" y="1700808"/>
          <a:ext cx="8208912" cy="460918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9053"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Variables</a:t>
                      </a:r>
                      <a:endParaRPr lang="es-ES" sz="2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Indicadores</a:t>
                      </a:r>
                      <a:endParaRPr lang="es-ES" sz="2000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6867">
                <a:tc>
                  <a:txBody>
                    <a:bodyPr/>
                    <a:lstStyle/>
                    <a:p>
                      <a:r>
                        <a:rPr lang="es-AR" sz="2000" b="1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</a:p>
                    <a:p>
                      <a:r>
                        <a:rPr lang="es-AR" sz="2000" b="1" dirty="0" smtClean="0">
                          <a:latin typeface="Calibri" pitchFamily="34" charset="0"/>
                          <a:cs typeface="Calibri" pitchFamily="34" charset="0"/>
                        </a:rPr>
                        <a:t>Medioambiente</a:t>
                      </a:r>
                      <a:endParaRPr lang="es-ES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 smtClean="0">
                          <a:latin typeface="Calibri" pitchFamily="34" charset="0"/>
                          <a:cs typeface="Calibri" pitchFamily="34" charset="0"/>
                        </a:rPr>
                        <a:t>Temperatura </a:t>
                      </a:r>
                      <a:endParaRPr lang="es-AR" sz="200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Humedad </a:t>
                      </a:r>
                      <a:r>
                        <a:rPr lang="es-AR" sz="2000" dirty="0" smtClean="0">
                          <a:latin typeface="Calibri" pitchFamily="34" charset="0"/>
                          <a:cs typeface="Calibri" pitchFamily="34" charset="0"/>
                        </a:rPr>
                        <a:t>Relativa </a:t>
                      </a:r>
                      <a:endParaRPr lang="es-AR" sz="2000" dirty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Iluminación Artificial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87595">
                <a:tc>
                  <a:txBody>
                    <a:bodyPr/>
                    <a:lstStyle/>
                    <a:p>
                      <a:endParaRPr lang="es-A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es-AR" sz="2000" b="1" dirty="0" smtClean="0">
                          <a:latin typeface="Calibri" pitchFamily="34" charset="0"/>
                          <a:cs typeface="Calibri" pitchFamily="34" charset="0"/>
                        </a:rPr>
                        <a:t>Almacenamiento</a:t>
                      </a:r>
                      <a:endParaRPr lang="es-ES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Tipo de estanterías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Cantidad de estanterías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Unidades de conservación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85409">
                <a:tc>
                  <a:txBody>
                    <a:bodyPr/>
                    <a:lstStyle/>
                    <a:p>
                      <a:endParaRPr lang="es-A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endParaRPr lang="es-AR" sz="2000" b="1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es-AR" sz="2000" b="1" dirty="0" smtClean="0">
                          <a:latin typeface="Calibri" pitchFamily="34" charset="0"/>
                          <a:cs typeface="Calibri" pitchFamily="34" charset="0"/>
                        </a:rPr>
                        <a:t>Manipulación</a:t>
                      </a:r>
                      <a:endParaRPr lang="es-ES" sz="20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Roturas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Pérdidas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Anotaciones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Mutilaciones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dirty="0">
                          <a:latin typeface="Calibri" pitchFamily="34" charset="0"/>
                          <a:cs typeface="Calibri" pitchFamily="34" charset="0"/>
                        </a:rPr>
                        <a:t>Papel</a:t>
                      </a:r>
                      <a:r>
                        <a:rPr lang="es-AR" sz="2000" baseline="0" dirty="0">
                          <a:latin typeface="Calibri" pitchFamily="34" charset="0"/>
                          <a:cs typeface="Calibri" pitchFamily="34" charset="0"/>
                        </a:rPr>
                        <a:t> amarillento</a:t>
                      </a:r>
                    </a:p>
                    <a:p>
                      <a:pPr marL="457200" indent="-457200">
                        <a:buFont typeface="+mj-lt"/>
                        <a:buNone/>
                      </a:pPr>
                      <a:r>
                        <a:rPr lang="es-AR" sz="2000" baseline="0" dirty="0">
                          <a:latin typeface="Calibri" pitchFamily="34" charset="0"/>
                          <a:cs typeface="Calibri" pitchFamily="34" charset="0"/>
                        </a:rPr>
                        <a:t>Papel quebradizo</a:t>
                      </a:r>
                      <a:endParaRPr lang="es-AR" sz="20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Instrumento relevamiento de datos</a:t>
            </a:r>
            <a:endParaRPr lang="es-ES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/>
            <a:endParaRPr lang="es-AR" b="1" dirty="0" smtClean="0">
              <a:latin typeface="Calibri" pitchFamily="34" charset="0"/>
              <a:cs typeface="Calibri" pitchFamily="34" charset="0"/>
            </a:endParaRPr>
          </a:p>
          <a:p>
            <a:pPr lvl="0" algn="ctr"/>
            <a:endParaRPr lang="es-AR" b="1" dirty="0" smtClean="0"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s-AR" b="1" dirty="0" smtClean="0">
                <a:latin typeface="Calibri" pitchFamily="34" charset="0"/>
                <a:cs typeface="Calibri" pitchFamily="34" charset="0"/>
              </a:rPr>
              <a:t>Cuestionario N°1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(adaptado) </a:t>
            </a:r>
          </a:p>
          <a:p>
            <a:pPr lvl="0" algn="ctr">
              <a:buNone/>
            </a:pP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pPr lvl="0" algn="ctr"/>
            <a:r>
              <a:rPr lang="es-AR" b="1" dirty="0" smtClean="0">
                <a:latin typeface="Calibri" pitchFamily="34" charset="0"/>
                <a:cs typeface="Calibri" pitchFamily="34" charset="0"/>
              </a:rPr>
              <a:t>Observación directa </a:t>
            </a:r>
            <a:endParaRPr lang="es-ES" b="1" dirty="0" smtClean="0">
              <a:latin typeface="Calibri" pitchFamily="34" charset="0"/>
              <a:cs typeface="Calibri" pitchFamily="34" charset="0"/>
            </a:endParaRPr>
          </a:p>
          <a:p>
            <a:endParaRPr lang="es-ES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7"/>
            <a:ext cx="8075240" cy="1296145"/>
          </a:xfrm>
        </p:spPr>
        <p:txBody>
          <a:bodyPr/>
          <a:lstStyle/>
          <a:p>
            <a:pPr algn="ctr"/>
            <a:r>
              <a:rPr lang="es-AR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es-AR" sz="2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es-AR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Relevamiento </a:t>
            </a:r>
            <a:r>
              <a:rPr lang="es-AR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 temperatura y </a:t>
            </a:r>
            <a:r>
              <a:rPr lang="es-AR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HR en depósito </a:t>
            </a:r>
            <a:r>
              <a:rPr lang="es-ES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Variable </a:t>
            </a:r>
            <a:r>
              <a:rPr lang="es-ES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medioambiente</a:t>
            </a:r>
            <a:r>
              <a:rPr lang="es-ES" sz="2800" b="1" dirty="0"/>
              <a:t/>
            </a:r>
            <a:br>
              <a:rPr lang="es-ES" sz="2800" b="1" dirty="0"/>
            </a:br>
            <a:endParaRPr lang="es-ES" sz="2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60550"/>
            <a:ext cx="7488832" cy="451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914400" y="188640"/>
            <a:ext cx="7762056" cy="1232173"/>
          </a:xfrm>
        </p:spPr>
        <p:txBody>
          <a:bodyPr/>
          <a:lstStyle/>
          <a:p>
            <a:pPr lvl="0" algn="ctr">
              <a:tabLst>
                <a:tab pos="2674938" algn="l"/>
              </a:tabLst>
            </a:pPr>
            <a:r>
              <a:rPr lang="es-ES" sz="2400" b="1" dirty="0" smtClean="0" bmk="_Toc7518735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s-ES" sz="2400" b="1" dirty="0" smtClean="0" bmk="_Toc7518735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s-ES" sz="2400" b="1" dirty="0" smtClean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Relevamiento indicadores en cada </a:t>
            </a:r>
            <a:r>
              <a:rPr lang="es-ES" sz="2400" b="1" dirty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Decreto </a:t>
            </a:r>
            <a:r>
              <a:rPr lang="es-ES" sz="2400" b="1" dirty="0" smtClean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Municipal del </a:t>
            </a:r>
            <a:r>
              <a:rPr lang="es-ES" sz="2400" b="1" dirty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período </a:t>
            </a:r>
            <a:r>
              <a:rPr lang="es-ES" sz="2400" b="1" dirty="0" smtClean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1968-1969-1970. </a:t>
            </a:r>
            <a:r>
              <a:rPr lang="es-ES" sz="2400" b="1" dirty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</a:t>
            </a:r>
            <a:r>
              <a:rPr lang="es-ES" sz="2400" b="1" dirty="0" smtClean="0" bmk="_Toc7518735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ariable manipulación</a:t>
            </a:r>
            <a:r>
              <a:rPr lang="es-AR" sz="600" dirty="0">
                <a:solidFill>
                  <a:srgbClr val="000000"/>
                </a:solidFill>
                <a:latin typeface="Arial" panose="020B0604020202020204" pitchFamily="34" charset="0"/>
              </a:rPr>
              <a:t/>
            </a:r>
            <a:br>
              <a:rPr lang="es-AR" sz="60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es-AR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Marcador de conteni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11741325"/>
              </p:ext>
            </p:extLst>
          </p:nvPr>
        </p:nvGraphicFramePr>
        <p:xfrm>
          <a:off x="1115616" y="1700819"/>
          <a:ext cx="7128792" cy="47525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824"/>
                <a:gridCol w="845496"/>
                <a:gridCol w="845496"/>
                <a:gridCol w="845496"/>
                <a:gridCol w="845496"/>
                <a:gridCol w="845496"/>
                <a:gridCol w="845496"/>
                <a:gridCol w="845496"/>
                <a:gridCol w="845496"/>
              </a:tblGrid>
              <a:tr h="225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N°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N° De-creto**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N° Nota Electrónica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Roturas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Mutila-ciones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Anotaciones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Pérdidas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Papel amarillento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Papel quebradizo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2252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1968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2020-00101987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7901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7902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4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7903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8181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8183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8187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8188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8189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 smtClean="0">
                          <a:effectLst/>
                        </a:rPr>
                        <a:t> 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8190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8191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8193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8195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14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8196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8205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8209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342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8210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8215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19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8217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8218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8219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8222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8242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24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8244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8249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8257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8258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 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8260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29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8261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X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8263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8265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8271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33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8272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X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34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8387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35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8396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8397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8400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38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7247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  <a:tr h="1126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39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8386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 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>
                          <a:effectLst/>
                        </a:rPr>
                        <a:t>X</a:t>
                      </a:r>
                      <a:endParaRPr lang="es-AR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75255" algn="l"/>
                        </a:tabLst>
                      </a:pPr>
                      <a:r>
                        <a:rPr lang="es-ES" sz="600" dirty="0">
                          <a:effectLst/>
                        </a:rPr>
                        <a:t>X</a:t>
                      </a:r>
                      <a:endParaRPr lang="es-AR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2212" marR="4221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2258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50000"/>
              </a:lnSpc>
            </a:pPr>
            <a:r>
              <a:rPr lang="es-MX" altLang="es-MX" sz="2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Análisis de Datos Variable medioambiente</a:t>
            </a:r>
            <a:endParaRPr lang="es-ES" sz="24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912768" cy="341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Rectángulo"/>
          <p:cNvSpPr/>
          <p:nvPr/>
        </p:nvSpPr>
        <p:spPr>
          <a:xfrm>
            <a:off x="2903796" y="1700808"/>
            <a:ext cx="2684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altLang="es-MX" sz="2000" dirty="0">
                <a:latin typeface="Calibri" pitchFamily="34" charset="0"/>
                <a:cs typeface="Calibri" pitchFamily="34" charset="0"/>
              </a:rPr>
              <a:t>Indicador: Temperatura 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pas">
  <a:themeElements>
    <a:clrScheme name="Capas 10">
      <a:dk1>
        <a:srgbClr val="000000"/>
      </a:dk1>
      <a:lt1>
        <a:srgbClr val="FFFFFF"/>
      </a:lt1>
      <a:dk2>
        <a:srgbClr val="660033"/>
      </a:dk2>
      <a:lt2>
        <a:srgbClr val="666699"/>
      </a:lt2>
      <a:accent1>
        <a:srgbClr val="95A3D1"/>
      </a:accent1>
      <a:accent2>
        <a:srgbClr val="FFFF66"/>
      </a:accent2>
      <a:accent3>
        <a:srgbClr val="FFFFFF"/>
      </a:accent3>
      <a:accent4>
        <a:srgbClr val="000000"/>
      </a:accent4>
      <a:accent5>
        <a:srgbClr val="C8CEE5"/>
      </a:accent5>
      <a:accent6>
        <a:srgbClr val="E7E75C"/>
      </a:accent6>
      <a:hlink>
        <a:srgbClr val="5A84D8"/>
      </a:hlink>
      <a:folHlink>
        <a:srgbClr val="CCCC99"/>
      </a:folHlink>
    </a:clrScheme>
    <a:fontScheme name="Capa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apa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a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a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2974</TotalTime>
  <Words>526</Words>
  <Application>Microsoft Office PowerPoint</Application>
  <PresentationFormat>Presentación en pantalla (4:3)</PresentationFormat>
  <Paragraphs>472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Capas</vt:lpstr>
      <vt:lpstr>                                                         </vt:lpstr>
      <vt:lpstr>La investigación </vt:lpstr>
      <vt:lpstr>Población y muestra</vt:lpstr>
      <vt:lpstr>Los diez segmentos con sus correspondientes años, denominación y cantidad de unidades muestrales</vt:lpstr>
      <vt:lpstr>Las variables de investigación y sus indicadores</vt:lpstr>
      <vt:lpstr>Instrumento relevamiento de datos</vt:lpstr>
      <vt:lpstr> Relevamiento de temperatura y HR en depósito Variable medioambiente </vt:lpstr>
      <vt:lpstr> Relevamiento indicadores en cada Decreto Municipal del período 1968-1969-1970. Variable manipulación </vt:lpstr>
      <vt:lpstr>Análisis de Datos Variable medioambiente</vt:lpstr>
      <vt:lpstr>Análisis de Datos Variable medioambiente</vt:lpstr>
      <vt:lpstr>Análisis de Datos Variable manipulación</vt:lpstr>
      <vt:lpstr>Conclusiones </vt:lpstr>
      <vt:lpstr>¡Muchas gracias por escuchar!</vt:lpstr>
    </vt:vector>
  </TitlesOfParts>
  <Company>UdeC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proyecto:</dc:title>
  <dc:creator>Posgrado</dc:creator>
  <cp:lastModifiedBy>Gabriela</cp:lastModifiedBy>
  <cp:revision>250</cp:revision>
  <dcterms:created xsi:type="dcterms:W3CDTF">2010-02-16T20:16:43Z</dcterms:created>
  <dcterms:modified xsi:type="dcterms:W3CDTF">2023-08-19T19:16:04Z</dcterms:modified>
</cp:coreProperties>
</file>