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hIf4MvVDBjhzXkIhBsK4gGtnfj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f7d7d1939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22f7d7d193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7441b150dd_0_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g27441b150d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7441b150dd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g27441b150d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72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 amt="21000"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10.pn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11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9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21.jpg"/><Relationship Id="rId6" Type="http://schemas.openxmlformats.org/officeDocument/2006/relationships/image" Target="../media/image15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2.png"/><Relationship Id="rId6" Type="http://schemas.openxmlformats.org/officeDocument/2006/relationships/image" Target="../media/image36.png"/><Relationship Id="rId7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tierra-violeta.com.ar/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2f7d7d1939_1_0"/>
          <p:cNvSpPr txBox="1"/>
          <p:nvPr>
            <p:ph type="ctrTitle"/>
          </p:nvPr>
        </p:nvSpPr>
        <p:spPr>
          <a:xfrm>
            <a:off x="311708" y="165855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41509"/>
              <a:buNone/>
            </a:pPr>
            <a:r>
              <a:rPr b="1" lang="es" sz="265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</a:t>
            </a:r>
            <a:r>
              <a:rPr b="1" lang="es" sz="3300">
                <a:solidFill>
                  <a:srgbClr val="351C75"/>
                </a:solidFill>
                <a:highlight>
                  <a:srgbClr val="FFFFFF"/>
                </a:highlight>
              </a:rPr>
              <a:t>Archivo Feminaria</a:t>
            </a:r>
            <a:endParaRPr b="1" sz="3300">
              <a:solidFill>
                <a:srgbClr val="351C75"/>
              </a:solidFill>
              <a:highlight>
                <a:srgbClr val="FFFFFF"/>
              </a:highlight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4615"/>
              <a:buNone/>
            </a:pPr>
            <a:r>
              <a:t/>
            </a:r>
            <a:endParaRPr b="1" i="1" sz="1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b="1" lang="es" sz="24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sz="2400" cap="small">
              <a:solidFill>
                <a:srgbClr val="351C75"/>
              </a:solidFill>
              <a:highlight>
                <a:schemeClr val="lt1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84615"/>
              <a:buNone/>
            </a:pPr>
            <a:r>
              <a:rPr i="1" lang="es" sz="1300">
                <a:solidFill>
                  <a:srgbClr val="8E7CC3"/>
                </a:solidFill>
              </a:rPr>
              <a:t>Ms. María Patricia Prada</a:t>
            </a:r>
            <a:endParaRPr i="1" sz="1550">
              <a:solidFill>
                <a:srgbClr val="8E7CC3"/>
              </a:solidFill>
            </a:endParaRPr>
          </a:p>
        </p:txBody>
      </p:sp>
      <p:sp>
        <p:nvSpPr>
          <p:cNvPr id="55" name="Google Shape;55;g22f7d7d1939_1_0"/>
          <p:cNvSpPr txBox="1"/>
          <p:nvPr>
            <p:ph idx="1" type="subTitle"/>
          </p:nvPr>
        </p:nvSpPr>
        <p:spPr>
          <a:xfrm>
            <a:off x="226800" y="435090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s" sz="894">
                <a:solidFill>
                  <a:srgbClr val="20124D"/>
                </a:solidFill>
              </a:rPr>
              <a:t>Jornadas "Saberes y experiencias de Archivo" - Parte 2, organizadas por el Archivo General de la Nación, 28 de agosto al 01 de septiembre de 2023</a:t>
            </a:r>
            <a:endParaRPr sz="2200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56" name="Google Shape;56;g22f7d7d1939_1_0"/>
          <p:cNvPicPr preferRelativeResize="0"/>
          <p:nvPr/>
        </p:nvPicPr>
        <p:blipFill rotWithShape="1">
          <a:blip r:embed="rId3">
            <a:alphaModFix/>
          </a:blip>
          <a:srcRect b="89624" l="-49596" r="103523" t="-14583"/>
          <a:stretch/>
        </p:blipFill>
        <p:spPr>
          <a:xfrm>
            <a:off x="-1588025" y="-265025"/>
            <a:ext cx="4212826" cy="128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250050" y="17137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s" sz="2020">
                <a:solidFill>
                  <a:srgbClr val="9900FF"/>
                </a:solidFill>
              </a:rPr>
              <a:t>Tierra Violeta y su biblioteca y centro de documentación Feminaria</a:t>
            </a:r>
            <a:endParaRPr b="1" sz="2020">
              <a:solidFill>
                <a:srgbClr val="99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520" cap="small">
              <a:solidFill>
                <a:srgbClr val="576C77"/>
              </a:solidFill>
            </a:endParaRPr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3">
            <a:alphaModFix/>
          </a:blip>
          <a:srcRect b="40818" l="23897" r="17674" t="17335"/>
          <a:stretch/>
        </p:blipFill>
        <p:spPr>
          <a:xfrm>
            <a:off x="2870897" y="662534"/>
            <a:ext cx="3116208" cy="126546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/>
          <p:nvPr/>
        </p:nvSpPr>
        <p:spPr>
          <a:xfrm>
            <a:off x="424500" y="4504350"/>
            <a:ext cx="817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Archivo Feminaria</a:t>
            </a:r>
            <a:endParaRPr b="1" i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76677" y="2714074"/>
            <a:ext cx="1011346" cy="148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549" y="1029925"/>
            <a:ext cx="1068600" cy="10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 rotWithShape="1">
          <a:blip r:embed="rId6">
            <a:alphaModFix/>
          </a:blip>
          <a:srcRect b="36845" l="41410" r="41410" t="26193"/>
          <a:stretch/>
        </p:blipFill>
        <p:spPr>
          <a:xfrm>
            <a:off x="7476675" y="1149212"/>
            <a:ext cx="1225598" cy="148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7">
            <a:alphaModFix/>
          </a:blip>
          <a:srcRect b="42290" l="39672" r="42125" t="24299"/>
          <a:stretch/>
        </p:blipFill>
        <p:spPr>
          <a:xfrm>
            <a:off x="775400" y="2319063"/>
            <a:ext cx="1902850" cy="19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8">
            <a:alphaModFix/>
          </a:blip>
          <a:srcRect b="39828" l="41289" r="42178" t="23973"/>
          <a:stretch/>
        </p:blipFill>
        <p:spPr>
          <a:xfrm>
            <a:off x="6180025" y="2812025"/>
            <a:ext cx="1124688" cy="13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2"/>
          <p:cNvPicPr preferRelativeResize="0"/>
          <p:nvPr/>
        </p:nvPicPr>
        <p:blipFill rotWithShape="1">
          <a:blip r:embed="rId9">
            <a:alphaModFix/>
          </a:blip>
          <a:srcRect b="37629" l="40898" r="42210" t="25634"/>
          <a:stretch/>
        </p:blipFill>
        <p:spPr>
          <a:xfrm>
            <a:off x="6053775" y="1020375"/>
            <a:ext cx="1422902" cy="174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"/>
          <p:cNvPicPr preferRelativeResize="0"/>
          <p:nvPr/>
        </p:nvPicPr>
        <p:blipFill rotWithShape="1">
          <a:blip r:embed="rId10">
            <a:alphaModFix/>
          </a:blip>
          <a:srcRect b="38897" l="42022" r="43573" t="27128"/>
          <a:stretch/>
        </p:blipFill>
        <p:spPr>
          <a:xfrm>
            <a:off x="2742125" y="1982050"/>
            <a:ext cx="1699325" cy="22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"/>
          <p:cNvPicPr preferRelativeResize="0"/>
          <p:nvPr/>
        </p:nvPicPr>
        <p:blipFill rotWithShape="1">
          <a:blip r:embed="rId11">
            <a:alphaModFix/>
          </a:blip>
          <a:srcRect b="53614" l="42105" r="42332" t="27050"/>
          <a:stretch/>
        </p:blipFill>
        <p:spPr>
          <a:xfrm>
            <a:off x="1578625" y="1462488"/>
            <a:ext cx="1225598" cy="85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"/>
          <p:cNvPicPr preferRelativeResize="0"/>
          <p:nvPr/>
        </p:nvPicPr>
        <p:blipFill rotWithShape="1">
          <a:blip r:embed="rId12">
            <a:alphaModFix/>
          </a:blip>
          <a:srcRect b="39723" l="40918" r="42190" t="20758"/>
          <a:stretch/>
        </p:blipFill>
        <p:spPr>
          <a:xfrm>
            <a:off x="4386600" y="1991109"/>
            <a:ext cx="1699325" cy="2236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>
            <p:ph type="title"/>
          </p:nvPr>
        </p:nvSpPr>
        <p:spPr>
          <a:xfrm>
            <a:off x="230057" y="24908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s" sz="2400">
                <a:solidFill>
                  <a:srgbClr val="9900FF"/>
                </a:solidFill>
              </a:rPr>
              <a:t>Archivo Feminaria</a:t>
            </a:r>
            <a:endParaRPr cap="small">
              <a:solidFill>
                <a:srgbClr val="777777"/>
              </a:solidFill>
            </a:endParaRPr>
          </a:p>
        </p:txBody>
      </p:sp>
      <p:pic>
        <p:nvPicPr>
          <p:cNvPr id="78" name="Google Shape;78;p4"/>
          <p:cNvPicPr preferRelativeResize="0"/>
          <p:nvPr/>
        </p:nvPicPr>
        <p:blipFill rotWithShape="1">
          <a:blip r:embed="rId3">
            <a:alphaModFix/>
          </a:blip>
          <a:srcRect b="9828" l="34579" r="34881" t="16932"/>
          <a:stretch/>
        </p:blipFill>
        <p:spPr>
          <a:xfrm>
            <a:off x="3811149" y="1417013"/>
            <a:ext cx="1712050" cy="23094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"/>
          <p:cNvSpPr txBox="1"/>
          <p:nvPr/>
        </p:nvSpPr>
        <p:spPr>
          <a:xfrm>
            <a:off x="424500" y="4504350"/>
            <a:ext cx="817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Archivo Feminaria</a:t>
            </a:r>
            <a:endParaRPr b="1" i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80" name="Google Shape;80;p4"/>
          <p:cNvPicPr preferRelativeResize="0"/>
          <p:nvPr/>
        </p:nvPicPr>
        <p:blipFill rotWithShape="1">
          <a:blip r:embed="rId4">
            <a:alphaModFix/>
          </a:blip>
          <a:srcRect b="13451" l="35919" r="39694" t="27883"/>
          <a:stretch/>
        </p:blipFill>
        <p:spPr>
          <a:xfrm>
            <a:off x="616013" y="821775"/>
            <a:ext cx="1302149" cy="176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"/>
          <p:cNvPicPr preferRelativeResize="0"/>
          <p:nvPr/>
        </p:nvPicPr>
        <p:blipFill rotWithShape="1">
          <a:blip r:embed="rId5">
            <a:alphaModFix/>
          </a:blip>
          <a:srcRect b="10130" l="34291" r="34599" t="16727"/>
          <a:stretch/>
        </p:blipFill>
        <p:spPr>
          <a:xfrm>
            <a:off x="5864788" y="815612"/>
            <a:ext cx="2655926" cy="35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4"/>
          <p:cNvPicPr preferRelativeResize="0"/>
          <p:nvPr/>
        </p:nvPicPr>
        <p:blipFill rotWithShape="1">
          <a:blip r:embed="rId6">
            <a:alphaModFix/>
          </a:blip>
          <a:srcRect b="26721" l="34515" r="34888" t="22273"/>
          <a:stretch/>
        </p:blipFill>
        <p:spPr>
          <a:xfrm>
            <a:off x="1977038" y="2898823"/>
            <a:ext cx="1712050" cy="160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4"/>
          <p:cNvPicPr preferRelativeResize="0"/>
          <p:nvPr/>
        </p:nvPicPr>
        <p:blipFill rotWithShape="1">
          <a:blip r:embed="rId7">
            <a:alphaModFix/>
          </a:blip>
          <a:srcRect b="12428" l="36088" r="39601" t="22804"/>
          <a:stretch/>
        </p:blipFill>
        <p:spPr>
          <a:xfrm>
            <a:off x="679200" y="2742250"/>
            <a:ext cx="1175774" cy="176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4"/>
          <p:cNvPicPr preferRelativeResize="0"/>
          <p:nvPr/>
        </p:nvPicPr>
        <p:blipFill rotWithShape="1">
          <a:blip r:embed="rId8">
            <a:alphaModFix/>
          </a:blip>
          <a:srcRect b="13301" l="35860" r="41263" t="34185"/>
          <a:stretch/>
        </p:blipFill>
        <p:spPr>
          <a:xfrm>
            <a:off x="2109163" y="821775"/>
            <a:ext cx="1447795" cy="186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 txBox="1"/>
          <p:nvPr>
            <p:ph type="title"/>
          </p:nvPr>
        </p:nvSpPr>
        <p:spPr>
          <a:xfrm>
            <a:off x="311688" y="2759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s" sz="2400">
                <a:solidFill>
                  <a:srgbClr val="9900FF"/>
                </a:solidFill>
              </a:rPr>
              <a:t>Dificultades ambientales y de infraestructura</a:t>
            </a:r>
            <a:endParaRPr cap="small">
              <a:solidFill>
                <a:srgbClr val="777777"/>
              </a:solidFill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424500" y="4504350"/>
            <a:ext cx="817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Archivo Feminaria</a:t>
            </a:r>
            <a:endParaRPr b="1" i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91" name="Google Shape;91;p5"/>
          <p:cNvPicPr preferRelativeResize="0"/>
          <p:nvPr/>
        </p:nvPicPr>
        <p:blipFill rotWithShape="1">
          <a:blip r:embed="rId3">
            <a:alphaModFix/>
          </a:blip>
          <a:srcRect b="39427" l="16152" r="65380" t="18610"/>
          <a:stretch/>
        </p:blipFill>
        <p:spPr>
          <a:xfrm>
            <a:off x="6968600" y="2286775"/>
            <a:ext cx="1703885" cy="217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4">
            <a:alphaModFix/>
          </a:blip>
          <a:srcRect b="17032" l="35157" r="48454" t="44702"/>
          <a:stretch/>
        </p:blipFill>
        <p:spPr>
          <a:xfrm>
            <a:off x="5260763" y="2286785"/>
            <a:ext cx="1658098" cy="217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5">
            <a:alphaModFix/>
          </a:blip>
          <a:srcRect b="0" l="0" r="14551" t="27309"/>
          <a:stretch/>
        </p:blipFill>
        <p:spPr>
          <a:xfrm>
            <a:off x="1912854" y="848625"/>
            <a:ext cx="1285446" cy="194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/>
          <p:cNvPicPr preferRelativeResize="0"/>
          <p:nvPr/>
        </p:nvPicPr>
        <p:blipFill rotWithShape="1">
          <a:blip r:embed="rId6">
            <a:alphaModFix/>
          </a:blip>
          <a:srcRect b="27347" l="39631" r="42235" t="26119"/>
          <a:stretch/>
        </p:blipFill>
        <p:spPr>
          <a:xfrm>
            <a:off x="424500" y="848625"/>
            <a:ext cx="1346774" cy="194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7">
            <a:alphaModFix/>
          </a:blip>
          <a:srcRect b="39163" l="40002" r="42383" t="27374"/>
          <a:stretch/>
        </p:blipFill>
        <p:spPr>
          <a:xfrm>
            <a:off x="3339875" y="848625"/>
            <a:ext cx="1610674" cy="172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5"/>
          <p:cNvPicPr preferRelativeResize="0"/>
          <p:nvPr/>
        </p:nvPicPr>
        <p:blipFill rotWithShape="1">
          <a:blip r:embed="rId8">
            <a:alphaModFix/>
          </a:blip>
          <a:srcRect b="42089" l="39643" r="42223" t="24447"/>
          <a:stretch/>
        </p:blipFill>
        <p:spPr>
          <a:xfrm>
            <a:off x="3339875" y="2792650"/>
            <a:ext cx="1610674" cy="16718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441b150dd_0_19"/>
          <p:cNvSpPr txBox="1"/>
          <p:nvPr>
            <p:ph type="title"/>
          </p:nvPr>
        </p:nvSpPr>
        <p:spPr>
          <a:xfrm>
            <a:off x="311688" y="2759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41509"/>
              <a:buNone/>
            </a:pPr>
            <a:r>
              <a:rPr b="1" lang="es" sz="2650">
                <a:solidFill>
                  <a:srgbClr val="9900FF"/>
                </a:solidFill>
              </a:rPr>
              <a:t>Puesta en marcha de la conservación preventiva</a:t>
            </a:r>
            <a:endParaRPr cap="small">
              <a:solidFill>
                <a:srgbClr val="777777"/>
              </a:solidFill>
            </a:endParaRPr>
          </a:p>
        </p:txBody>
      </p:sp>
      <p:sp>
        <p:nvSpPr>
          <p:cNvPr id="102" name="Google Shape;102;g27441b150dd_0_19"/>
          <p:cNvSpPr txBox="1"/>
          <p:nvPr/>
        </p:nvSpPr>
        <p:spPr>
          <a:xfrm>
            <a:off x="424500" y="4504350"/>
            <a:ext cx="817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Archivo Feminaria</a:t>
            </a:r>
            <a:endParaRPr b="1" i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103" name="Google Shape;103;g27441b150dd_0_19"/>
          <p:cNvPicPr preferRelativeResize="0"/>
          <p:nvPr/>
        </p:nvPicPr>
        <p:blipFill rotWithShape="1">
          <a:blip r:embed="rId3">
            <a:alphaModFix/>
          </a:blip>
          <a:srcRect b="23548" l="37186" r="39821" t="21878"/>
          <a:stretch/>
        </p:blipFill>
        <p:spPr>
          <a:xfrm>
            <a:off x="845150" y="865136"/>
            <a:ext cx="1179902" cy="157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27441b150dd_0_19"/>
          <p:cNvPicPr preferRelativeResize="0"/>
          <p:nvPr/>
        </p:nvPicPr>
        <p:blipFill rotWithShape="1">
          <a:blip r:embed="rId4">
            <a:alphaModFix/>
          </a:blip>
          <a:srcRect b="10229" l="33284" r="36013" t="16910"/>
          <a:stretch/>
        </p:blipFill>
        <p:spPr>
          <a:xfrm>
            <a:off x="5032900" y="837137"/>
            <a:ext cx="1222042" cy="163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27441b150dd_0_19"/>
          <p:cNvPicPr preferRelativeResize="0"/>
          <p:nvPr/>
        </p:nvPicPr>
        <p:blipFill rotWithShape="1">
          <a:blip r:embed="rId5">
            <a:alphaModFix/>
          </a:blip>
          <a:srcRect b="9894" l="33080" r="35528" t="15316"/>
          <a:stretch/>
        </p:blipFill>
        <p:spPr>
          <a:xfrm>
            <a:off x="6621750" y="2806500"/>
            <a:ext cx="1222051" cy="163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27441b150dd_0_19"/>
          <p:cNvPicPr preferRelativeResize="0"/>
          <p:nvPr/>
        </p:nvPicPr>
        <p:blipFill rotWithShape="1">
          <a:blip r:embed="rId6">
            <a:alphaModFix/>
          </a:blip>
          <a:srcRect b="10537" l="33198" r="36386" t="17239"/>
          <a:stretch/>
        </p:blipFill>
        <p:spPr>
          <a:xfrm>
            <a:off x="1531900" y="2812556"/>
            <a:ext cx="1179902" cy="157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7441b150dd_0_19"/>
          <p:cNvPicPr preferRelativeResize="0"/>
          <p:nvPr/>
        </p:nvPicPr>
        <p:blipFill rotWithShape="1">
          <a:blip r:embed="rId7">
            <a:alphaModFix/>
          </a:blip>
          <a:srcRect b="9732" l="36996" r="39579" t="16314"/>
          <a:stretch/>
        </p:blipFill>
        <p:spPr>
          <a:xfrm>
            <a:off x="3307550" y="2808126"/>
            <a:ext cx="845126" cy="15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27441b150dd_0_19"/>
          <p:cNvPicPr preferRelativeResize="0"/>
          <p:nvPr/>
        </p:nvPicPr>
        <p:blipFill rotWithShape="1">
          <a:blip r:embed="rId8">
            <a:alphaModFix/>
          </a:blip>
          <a:srcRect b="28978" l="37079" r="39494" t="16063"/>
          <a:stretch/>
        </p:blipFill>
        <p:spPr>
          <a:xfrm>
            <a:off x="2774738" y="874200"/>
            <a:ext cx="1179898" cy="1557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27441b150dd_0_19"/>
          <p:cNvPicPr preferRelativeResize="0"/>
          <p:nvPr/>
        </p:nvPicPr>
        <p:blipFill rotWithShape="1">
          <a:blip r:embed="rId9">
            <a:alphaModFix/>
          </a:blip>
          <a:srcRect b="17630" l="37245" r="40047" t="23327"/>
          <a:stretch/>
        </p:blipFill>
        <p:spPr>
          <a:xfrm>
            <a:off x="7202175" y="809150"/>
            <a:ext cx="1153598" cy="1687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7441b150dd_0_19"/>
          <p:cNvPicPr preferRelativeResize="0"/>
          <p:nvPr/>
        </p:nvPicPr>
        <p:blipFill rotWithShape="1">
          <a:blip r:embed="rId10">
            <a:alphaModFix/>
          </a:blip>
          <a:srcRect b="14792" l="33350" r="36055" t="15661"/>
          <a:stretch/>
        </p:blipFill>
        <p:spPr>
          <a:xfrm>
            <a:off x="4815225" y="2808135"/>
            <a:ext cx="1222051" cy="1584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7441b150dd_0_24"/>
          <p:cNvSpPr txBox="1"/>
          <p:nvPr>
            <p:ph type="title"/>
          </p:nvPr>
        </p:nvSpPr>
        <p:spPr>
          <a:xfrm>
            <a:off x="311688" y="2759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 sz="2400">
                <a:solidFill>
                  <a:srgbClr val="9900FF"/>
                </a:solidFill>
              </a:rPr>
              <a:t>Impacto del proyecto</a:t>
            </a:r>
            <a:endParaRPr cap="small">
              <a:solidFill>
                <a:srgbClr val="777777"/>
              </a:solidFill>
            </a:endParaRPr>
          </a:p>
        </p:txBody>
      </p:sp>
      <p:sp>
        <p:nvSpPr>
          <p:cNvPr id="116" name="Google Shape;116;g27441b150dd_0_24"/>
          <p:cNvSpPr txBox="1"/>
          <p:nvPr/>
        </p:nvSpPr>
        <p:spPr>
          <a:xfrm>
            <a:off x="424500" y="4504350"/>
            <a:ext cx="817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>
                <a:solidFill>
                  <a:srgbClr val="351C75"/>
                </a:solidFill>
                <a:highlight>
                  <a:srgbClr val="FFFFFF"/>
                </a:highlight>
              </a:rPr>
              <a:t>Primeros pasos en la conservación preventiva en el Archivo Feminaria</a:t>
            </a:r>
            <a:endParaRPr b="1" i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200" cap="small">
                <a:solidFill>
                  <a:srgbClr val="351C75"/>
                </a:solidFill>
                <a:highlight>
                  <a:schemeClr val="lt1"/>
                </a:highlight>
              </a:rPr>
              <a:t>Asociación Civil Tierra Violeta</a:t>
            </a:r>
            <a:endParaRPr b="1" cap="small">
              <a:solidFill>
                <a:srgbClr val="576C77"/>
              </a:solidFill>
              <a:highlight>
                <a:srgbClr val="FFFFFF"/>
              </a:highlight>
            </a:endParaRPr>
          </a:p>
        </p:txBody>
      </p:sp>
      <p:pic>
        <p:nvPicPr>
          <p:cNvPr id="117" name="Google Shape;117;g27441b150dd_0_24"/>
          <p:cNvPicPr preferRelativeResize="0"/>
          <p:nvPr/>
        </p:nvPicPr>
        <p:blipFill rotWithShape="1">
          <a:blip r:embed="rId3">
            <a:alphaModFix/>
          </a:blip>
          <a:srcRect b="10936" l="20432" r="23435" t="16006"/>
          <a:stretch/>
        </p:blipFill>
        <p:spPr>
          <a:xfrm>
            <a:off x="489913" y="3055975"/>
            <a:ext cx="2232374" cy="137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27441b150dd_0_24"/>
          <p:cNvPicPr preferRelativeResize="0"/>
          <p:nvPr/>
        </p:nvPicPr>
        <p:blipFill rotWithShape="1">
          <a:blip r:embed="rId4">
            <a:alphaModFix/>
          </a:blip>
          <a:srcRect b="10729" l="20750" r="23604" t="17739"/>
          <a:stretch/>
        </p:blipFill>
        <p:spPr>
          <a:xfrm rot="10800000">
            <a:off x="3023425" y="1373300"/>
            <a:ext cx="3314875" cy="239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27441b150dd_0_24"/>
          <p:cNvPicPr preferRelativeResize="0"/>
          <p:nvPr/>
        </p:nvPicPr>
        <p:blipFill rotWithShape="1">
          <a:blip r:embed="rId5">
            <a:alphaModFix/>
          </a:blip>
          <a:srcRect b="19526" l="36820" r="39197" t="27355"/>
          <a:stretch/>
        </p:blipFill>
        <p:spPr>
          <a:xfrm>
            <a:off x="749100" y="848625"/>
            <a:ext cx="1713998" cy="213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27441b150dd_0_24"/>
          <p:cNvPicPr preferRelativeResize="0"/>
          <p:nvPr/>
        </p:nvPicPr>
        <p:blipFill rotWithShape="1">
          <a:blip r:embed="rId6">
            <a:alphaModFix/>
          </a:blip>
          <a:srcRect b="24843" l="64798" r="20301" t="36205"/>
          <a:stretch/>
        </p:blipFill>
        <p:spPr>
          <a:xfrm rot="5400000">
            <a:off x="7077175" y="496725"/>
            <a:ext cx="1495550" cy="219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27441b150dd_0_24"/>
          <p:cNvPicPr preferRelativeResize="0"/>
          <p:nvPr/>
        </p:nvPicPr>
        <p:blipFill rotWithShape="1">
          <a:blip r:embed="rId7">
            <a:alphaModFix/>
          </a:blip>
          <a:srcRect b="31739" l="29066" r="52768" t="41357"/>
          <a:stretch/>
        </p:blipFill>
        <p:spPr>
          <a:xfrm>
            <a:off x="6760850" y="2470175"/>
            <a:ext cx="2163773" cy="1802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idx="1" type="subTitle"/>
          </p:nvPr>
        </p:nvSpPr>
        <p:spPr>
          <a:xfrm>
            <a:off x="240900" y="1219200"/>
            <a:ext cx="8662200" cy="39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cap="small">
                <a:solidFill>
                  <a:srgbClr val="351C75"/>
                </a:solidFill>
                <a:highlight>
                  <a:srgbClr val="FFFFFF"/>
                </a:highlight>
              </a:rPr>
              <a:t>Biblioteca y Centro de Documentación Feminaria</a:t>
            </a:r>
            <a:endParaRPr cap="small">
              <a:solidFill>
                <a:srgbClr val="351C75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650">
                <a:solidFill>
                  <a:srgbClr val="576C77"/>
                </a:solidFill>
                <a:highlight>
                  <a:srgbClr val="FFFFFF"/>
                </a:highlight>
              </a:rPr>
              <a:t>Catálogo </a:t>
            </a:r>
            <a:r>
              <a:rPr b="1" lang="es" sz="2650">
                <a:solidFill>
                  <a:srgbClr val="6AA84F"/>
                </a:solidFill>
                <a:highlight>
                  <a:srgbClr val="FFFFFF"/>
                </a:highlight>
              </a:rPr>
              <a:t>https://violeta.puntobiblio.com/</a:t>
            </a:r>
            <a:endParaRPr b="1" sz="265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rgbClr val="777777"/>
                </a:solidFill>
                <a:highlight>
                  <a:srgbClr val="FFFFFF"/>
                </a:highlight>
              </a:rPr>
              <a:t>IG</a:t>
            </a:r>
            <a:r>
              <a:rPr b="1" lang="es" sz="2400">
                <a:solidFill>
                  <a:srgbClr val="6AA84F"/>
                </a:solidFill>
                <a:highlight>
                  <a:srgbClr val="FFFFFF"/>
                </a:highlight>
              </a:rPr>
              <a:t> @bibliotecafeminaria</a:t>
            </a:r>
            <a:endParaRPr b="1" sz="240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rgbClr val="777777"/>
                </a:solidFill>
                <a:highlight>
                  <a:srgbClr val="FFFFFF"/>
                </a:highlight>
              </a:rPr>
              <a:t>TW</a:t>
            </a:r>
            <a:r>
              <a:rPr b="1" lang="es" sz="2400">
                <a:solidFill>
                  <a:srgbClr val="9900FF"/>
                </a:solidFill>
                <a:highlight>
                  <a:srgbClr val="FFFFFF"/>
                </a:highlight>
              </a:rPr>
              <a:t> </a:t>
            </a:r>
            <a:r>
              <a:rPr b="1" lang="es" sz="2400">
                <a:solidFill>
                  <a:srgbClr val="6AA84F"/>
                </a:solidFill>
                <a:highlight>
                  <a:srgbClr val="FFFFFF"/>
                </a:highlight>
              </a:rPr>
              <a:t>@BiblioFeminaria</a:t>
            </a:r>
            <a:endParaRPr b="1" sz="2400">
              <a:solidFill>
                <a:srgbClr val="9900F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400">
              <a:solidFill>
                <a:srgbClr val="9900F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650" cap="small">
                <a:solidFill>
                  <a:srgbClr val="351C75"/>
                </a:solidFill>
                <a:highlight>
                  <a:srgbClr val="FFFFFF"/>
                </a:highlight>
              </a:rPr>
              <a:t>Asociación Civil Tierra Violeta</a:t>
            </a:r>
            <a:endParaRPr sz="2400" cap="small">
              <a:solidFill>
                <a:srgbClr val="351C75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s" sz="2400" u="sng">
                <a:solidFill>
                  <a:srgbClr val="6AA84F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https://tierra-violeta.com.ar/</a:t>
            </a:r>
            <a:endParaRPr b="1" sz="240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rgbClr val="777777"/>
                </a:solidFill>
                <a:highlight>
                  <a:srgbClr val="FFFFFF"/>
                </a:highlight>
              </a:rPr>
              <a:t>IG</a:t>
            </a:r>
            <a:r>
              <a:rPr b="1" lang="es" sz="2400">
                <a:solidFill>
                  <a:srgbClr val="9900FF"/>
                </a:solidFill>
                <a:highlight>
                  <a:srgbClr val="FFFFFF"/>
                </a:highlight>
              </a:rPr>
              <a:t> </a:t>
            </a:r>
            <a:r>
              <a:rPr b="1" lang="es" sz="2400">
                <a:solidFill>
                  <a:srgbClr val="6AA84F"/>
                </a:solidFill>
                <a:highlight>
                  <a:srgbClr val="FFFFFF"/>
                </a:highlight>
              </a:rPr>
              <a:t>@cctierravioleta</a:t>
            </a:r>
            <a:endParaRPr b="1" sz="240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rgbClr val="777777"/>
                </a:solidFill>
                <a:highlight>
                  <a:srgbClr val="FFFFFF"/>
                </a:highlight>
              </a:rPr>
              <a:t>TW</a:t>
            </a:r>
            <a:r>
              <a:rPr b="1" lang="es" sz="2400">
                <a:solidFill>
                  <a:srgbClr val="6AA84F"/>
                </a:solidFill>
                <a:highlight>
                  <a:srgbClr val="FFFFFF"/>
                </a:highlight>
              </a:rPr>
              <a:t> @tierra_violeta</a:t>
            </a:r>
            <a:endParaRPr b="1" sz="240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400">
              <a:solidFill>
                <a:srgbClr val="6AA84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400">
              <a:solidFill>
                <a:srgbClr val="9900FF"/>
              </a:solidFill>
              <a:highlight>
                <a:srgbClr val="FFFFFF"/>
              </a:highlight>
            </a:endParaRPr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4">
            <a:alphaModFix/>
          </a:blip>
          <a:srcRect b="89624" l="-49596" r="103523" t="-14583"/>
          <a:stretch/>
        </p:blipFill>
        <p:spPr>
          <a:xfrm>
            <a:off x="-1588025" y="-265025"/>
            <a:ext cx="4212826" cy="128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Bárbara Schreiber</dc:creator>
</cp:coreProperties>
</file>