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8" r:id="rId3"/>
    <p:sldId id="259" r:id="rId4"/>
    <p:sldId id="261" r:id="rId5"/>
    <p:sldId id="262" r:id="rId6"/>
    <p:sldId id="263" r:id="rId7"/>
    <p:sldId id="264" r:id="rId8"/>
    <p:sldId id="265" r:id="rId9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34" autoAdjust="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62DEF-48D2-492B-B85C-964320008854}" type="datetimeFigureOut">
              <a:rPr lang="es-AR" smtClean="0"/>
              <a:t>28/8/2023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15BB6-8454-4056-9800-9564D185113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05127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62DEF-48D2-492B-B85C-964320008854}" type="datetimeFigureOut">
              <a:rPr lang="es-AR" smtClean="0"/>
              <a:t>28/8/2023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15BB6-8454-4056-9800-9564D185113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04863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62DEF-48D2-492B-B85C-964320008854}" type="datetimeFigureOut">
              <a:rPr lang="es-AR" smtClean="0"/>
              <a:t>28/8/2023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15BB6-8454-4056-9800-9564D185113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80184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62DEF-48D2-492B-B85C-964320008854}" type="datetimeFigureOut">
              <a:rPr lang="es-AR" smtClean="0"/>
              <a:t>28/8/2023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15BB6-8454-4056-9800-9564D1851136}" type="slidenum">
              <a:rPr lang="es-AR" smtClean="0"/>
              <a:t>‹Nº›</a:t>
            </a:fld>
            <a:endParaRPr lang="es-A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309250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62DEF-48D2-492B-B85C-964320008854}" type="datetimeFigureOut">
              <a:rPr lang="es-AR" smtClean="0"/>
              <a:t>28/8/2023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15BB6-8454-4056-9800-9564D185113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452628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62DEF-48D2-492B-B85C-964320008854}" type="datetimeFigureOut">
              <a:rPr lang="es-AR" smtClean="0"/>
              <a:t>28/8/2023</a:t>
            </a:fld>
            <a:endParaRPr lang="es-A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15BB6-8454-4056-9800-9564D185113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161636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62DEF-48D2-492B-B85C-964320008854}" type="datetimeFigureOut">
              <a:rPr lang="es-AR" smtClean="0"/>
              <a:t>28/8/2023</a:t>
            </a:fld>
            <a:endParaRPr lang="es-A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15BB6-8454-4056-9800-9564D185113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210011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62DEF-48D2-492B-B85C-964320008854}" type="datetimeFigureOut">
              <a:rPr lang="es-AR" smtClean="0"/>
              <a:t>28/8/2023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15BB6-8454-4056-9800-9564D185113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2512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62DEF-48D2-492B-B85C-964320008854}" type="datetimeFigureOut">
              <a:rPr lang="es-AR" smtClean="0"/>
              <a:t>28/8/2023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15BB6-8454-4056-9800-9564D185113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14027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62DEF-48D2-492B-B85C-964320008854}" type="datetimeFigureOut">
              <a:rPr lang="es-AR" smtClean="0"/>
              <a:t>28/8/2023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15BB6-8454-4056-9800-9564D185113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22835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62DEF-48D2-492B-B85C-964320008854}" type="datetimeFigureOut">
              <a:rPr lang="es-AR" smtClean="0"/>
              <a:t>28/8/2023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15BB6-8454-4056-9800-9564D185113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57254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62DEF-48D2-492B-B85C-964320008854}" type="datetimeFigureOut">
              <a:rPr lang="es-AR" smtClean="0"/>
              <a:t>28/8/2023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15BB6-8454-4056-9800-9564D185113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10572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62DEF-48D2-492B-B85C-964320008854}" type="datetimeFigureOut">
              <a:rPr lang="es-AR" smtClean="0"/>
              <a:t>28/8/2023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15BB6-8454-4056-9800-9564D185113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46865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62DEF-48D2-492B-B85C-964320008854}" type="datetimeFigureOut">
              <a:rPr lang="es-AR" smtClean="0"/>
              <a:t>28/8/2023</a:t>
            </a:fld>
            <a:endParaRPr lang="es-A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15BB6-8454-4056-9800-9564D185113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65790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62DEF-48D2-492B-B85C-964320008854}" type="datetimeFigureOut">
              <a:rPr lang="es-AR" smtClean="0"/>
              <a:t>28/8/2023</a:t>
            </a:fld>
            <a:endParaRPr lang="es-A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15BB6-8454-4056-9800-9564D185113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28855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62DEF-48D2-492B-B85C-964320008854}" type="datetimeFigureOut">
              <a:rPr lang="es-AR" smtClean="0"/>
              <a:t>28/8/2023</a:t>
            </a:fld>
            <a:endParaRPr lang="es-A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15BB6-8454-4056-9800-9564D185113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48272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62DEF-48D2-492B-B85C-964320008854}" type="datetimeFigureOut">
              <a:rPr lang="es-AR" smtClean="0"/>
              <a:t>28/8/2023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15BB6-8454-4056-9800-9564D185113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60816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BE62DEF-48D2-492B-B85C-964320008854}" type="datetimeFigureOut">
              <a:rPr lang="es-AR" smtClean="0"/>
              <a:t>28/8/2023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515BB6-8454-4056-9800-9564D185113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7101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mailto:regpropiedadsj@jussanjuan.gov.ar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5093" y="452718"/>
            <a:ext cx="9395741" cy="1430674"/>
          </a:xfrm>
        </p:spPr>
        <p:txBody>
          <a:bodyPr/>
          <a:lstStyle/>
          <a:p>
            <a:r>
              <a:rPr lang="es-AR" sz="4000" dirty="0" smtClean="0"/>
              <a:t>LOS NUEVOS TIEMPOS DE LA ARCHIVISTICA EN LA DIGITALIZACION </a:t>
            </a:r>
            <a:endParaRPr lang="es-AR" sz="4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4675428"/>
          </a:xfrm>
        </p:spPr>
        <p:txBody>
          <a:bodyPr>
            <a:normAutofit fontScale="92500" lnSpcReduction="10000"/>
          </a:bodyPr>
          <a:lstStyle/>
          <a:p>
            <a:r>
              <a:rPr lang="es-AR" dirty="0" smtClean="0"/>
              <a:t>REGISTRO GENERAL INMOBILIARIO DE LA PROVINCIA DE SAN JUAN </a:t>
            </a:r>
          </a:p>
          <a:p>
            <a:endParaRPr lang="es-AR" dirty="0" smtClean="0"/>
          </a:p>
          <a:p>
            <a:pPr marL="0" indent="0">
              <a:buNone/>
            </a:pPr>
            <a:r>
              <a:rPr lang="es-AR" dirty="0"/>
              <a:t> </a:t>
            </a:r>
            <a:r>
              <a:rPr lang="es-AR" dirty="0" smtClean="0"/>
              <a:t>                   Av. Dr. Guillermo Rawson 286 (s)</a:t>
            </a:r>
          </a:p>
          <a:p>
            <a:pPr marL="0" indent="0">
              <a:buNone/>
            </a:pPr>
            <a:r>
              <a:rPr lang="es-AR" dirty="0" smtClean="0"/>
              <a:t>              </a:t>
            </a:r>
          </a:p>
          <a:p>
            <a:pPr marL="0" indent="0">
              <a:buNone/>
            </a:pPr>
            <a:r>
              <a:rPr lang="es-AR" dirty="0" smtClean="0"/>
              <a:t>                     Contacto</a:t>
            </a:r>
            <a:r>
              <a:rPr lang="es-AR" dirty="0"/>
              <a:t>:  0264-4201061/0581</a:t>
            </a:r>
          </a:p>
          <a:p>
            <a:pPr marL="0" indent="0">
              <a:buNone/>
            </a:pPr>
            <a:endParaRPr lang="es-AR" dirty="0"/>
          </a:p>
          <a:p>
            <a:pPr marL="0" indent="0">
              <a:buNone/>
            </a:pPr>
            <a:r>
              <a:rPr lang="es-AR" dirty="0"/>
              <a:t> </a:t>
            </a:r>
            <a:r>
              <a:rPr lang="es-AR" dirty="0" smtClean="0"/>
              <a:t>                    Whatsapp:    264-5844937 </a:t>
            </a:r>
          </a:p>
          <a:p>
            <a:pPr marL="0" indent="0">
              <a:buNone/>
            </a:pPr>
            <a:endParaRPr lang="es-AR" dirty="0" smtClean="0"/>
          </a:p>
          <a:p>
            <a:pPr marL="0" indent="0">
              <a:buNone/>
            </a:pPr>
            <a:r>
              <a:rPr lang="es-AR" dirty="0" smtClean="0"/>
              <a:t>                      Email:  </a:t>
            </a:r>
            <a:r>
              <a:rPr lang="es-AR" dirty="0" smtClean="0">
                <a:hlinkClick r:id="rId2"/>
              </a:rPr>
              <a:t>regpropiedadsj@jussanjuan.gov.ar</a:t>
            </a:r>
            <a:r>
              <a:rPr lang="es-AR" dirty="0" smtClean="0"/>
              <a:t>            </a:t>
            </a:r>
          </a:p>
          <a:p>
            <a:pPr marL="0" indent="0">
              <a:buNone/>
            </a:pPr>
            <a:endParaRPr lang="es-AR" dirty="0" smtClean="0"/>
          </a:p>
          <a:p>
            <a:pPr marL="0" indent="0">
              <a:buNone/>
            </a:pPr>
            <a:r>
              <a:rPr lang="es-ES" dirty="0"/>
              <a:t>      Responsable: Lic. en Informática Andrea Clavero</a:t>
            </a:r>
            <a:endParaRPr lang="es-AR" dirty="0"/>
          </a:p>
          <a:p>
            <a:pPr marL="0" indent="0">
              <a:buNone/>
            </a:pPr>
            <a:r>
              <a:rPr lang="es-AR" dirty="0" smtClean="0"/>
              <a:t>        </a:t>
            </a:r>
            <a:endParaRPr lang="es-AR" dirty="0" smtClean="0"/>
          </a:p>
        </p:txBody>
      </p:sp>
      <p:sp>
        <p:nvSpPr>
          <p:cNvPr id="4" name="AutoShape 2" descr="Imágenes de Ubicacion - Descarga gratuita en Freepi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8186" y="2689360"/>
            <a:ext cx="626276" cy="41242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9391" y="3571318"/>
            <a:ext cx="615070" cy="33382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9391" y="4279509"/>
            <a:ext cx="615071" cy="56947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93426" y="5223349"/>
            <a:ext cx="615836" cy="36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972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z="3200" dirty="0"/>
              <a:t>La disciplina Archivística demuestra la importancia de guardar y a sí, demuestra que un archivo que no tiene la capacidad de conservar y mostrar sus fondos merece el apelativos depósito de papel</a:t>
            </a:r>
            <a:r>
              <a:rPr lang="es-ES" sz="3200" dirty="0" smtClean="0"/>
              <a:t>.</a:t>
            </a:r>
            <a:endParaRPr lang="es-AR" sz="3200" dirty="0" smtClean="0"/>
          </a:p>
          <a:p>
            <a:pPr marL="0" indent="0">
              <a:buNone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363822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280548"/>
          </a:xfrm>
        </p:spPr>
        <p:txBody>
          <a:bodyPr/>
          <a:lstStyle/>
          <a:p>
            <a:r>
              <a:rPr lang="es-AR" sz="2400" u="sng" dirty="0" smtClean="0"/>
              <a:t>Digitalización</a:t>
            </a:r>
            <a:r>
              <a:rPr lang="es-AR" sz="2400" dirty="0" smtClean="0"/>
              <a:t>: </a:t>
            </a:r>
            <a:r>
              <a:rPr lang="es-AR" sz="2400" dirty="0" smtClean="0"/>
              <a:t>Es</a:t>
            </a:r>
            <a:r>
              <a:rPr lang="es-ES" sz="2400" dirty="0" smtClean="0"/>
              <a:t> </a:t>
            </a:r>
            <a:r>
              <a:rPr lang="es-ES" sz="2400" dirty="0"/>
              <a:t>el proceso de transformar proceso analógicos y objetivos físicos en digital.</a:t>
            </a:r>
            <a:r>
              <a:rPr lang="es-AR" sz="2800" dirty="0"/>
              <a:t/>
            </a:r>
            <a:br>
              <a:rPr lang="es-AR" sz="2800" dirty="0"/>
            </a:br>
            <a:endParaRPr lang="es-AR" sz="28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Objetivo  General</a:t>
            </a:r>
          </a:p>
          <a:p>
            <a:r>
              <a:rPr lang="es-AR" dirty="0" smtClean="0"/>
              <a:t>Ámbito de Aplicación</a:t>
            </a:r>
          </a:p>
          <a:p>
            <a:r>
              <a:rPr lang="es-AR" dirty="0" smtClean="0"/>
              <a:t>Herramientas </a:t>
            </a:r>
          </a:p>
          <a:p>
            <a:pPr marL="0" indent="0">
              <a:buNone/>
            </a:pPr>
            <a:r>
              <a:rPr lang="es-AR" dirty="0" smtClean="0"/>
              <a:t>                        </a:t>
            </a:r>
          </a:p>
          <a:p>
            <a:pPr marL="0" indent="0">
              <a:buNone/>
            </a:pPr>
            <a:r>
              <a:rPr lang="es-AR" dirty="0" smtClean="0"/>
              <a:t>                              Escáner FUJITSU </a:t>
            </a:r>
          </a:p>
          <a:p>
            <a:pPr marL="0" indent="0">
              <a:buNone/>
            </a:pPr>
            <a:r>
              <a:rPr lang="es-AR" dirty="0"/>
              <a:t> </a:t>
            </a:r>
            <a:r>
              <a:rPr lang="es-AR" dirty="0" smtClean="0"/>
              <a:t>                              </a:t>
            </a:r>
            <a:r>
              <a:rPr lang="es-AR" dirty="0" smtClean="0"/>
              <a:t>SV 600                                                          documentos</a:t>
            </a:r>
            <a:endParaRPr lang="es-AR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2808" y="3712191"/>
            <a:ext cx="1486996" cy="174691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7152" y="3712191"/>
            <a:ext cx="1671281" cy="1746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096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 smtClean="0"/>
              <a:t>Sala de Digitalización</a:t>
            </a:r>
            <a:endParaRPr lang="es-AR" dirty="0"/>
          </a:p>
        </p:txBody>
      </p:sp>
      <p:sp>
        <p:nvSpPr>
          <p:cNvPr id="3" name="AutoShape 2" descr="blob:https://web.whatsapp.com/4d87f36c-1e8d-41a3-95d1-c5a82aa1166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890" y="1362542"/>
            <a:ext cx="4302694" cy="3227021"/>
          </a:xfr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3"/>
          <a:stretch/>
        </p:blipFill>
        <p:spPr>
          <a:xfrm>
            <a:off x="8265459" y="1430138"/>
            <a:ext cx="2325204" cy="3582536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310" y="3315774"/>
            <a:ext cx="1992502" cy="3542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320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Documentos para digitalizar</a:t>
            </a:r>
            <a:endParaRPr lang="es-AR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872" y="4264526"/>
            <a:ext cx="4351818" cy="2447898"/>
          </a:xfr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345" y="1662614"/>
            <a:ext cx="4148793" cy="233369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58" y="1671507"/>
            <a:ext cx="4107978" cy="2310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003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0702" y="439071"/>
            <a:ext cx="9404723" cy="1400530"/>
          </a:xfrm>
        </p:spPr>
        <p:txBody>
          <a:bodyPr/>
          <a:lstStyle/>
          <a:p>
            <a:pPr algn="ctr"/>
            <a:r>
              <a:rPr lang="es-ES" dirty="0" smtClean="0"/>
              <a:t>Ejemplar de muestra</a:t>
            </a:r>
            <a:endParaRPr lang="es-AR" dirty="0"/>
          </a:p>
        </p:txBody>
      </p:sp>
      <p:pic>
        <p:nvPicPr>
          <p:cNvPr id="9" name="Marcador de contenido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322" y="2052638"/>
            <a:ext cx="7459132" cy="4195762"/>
          </a:xfrm>
        </p:spPr>
      </p:pic>
    </p:spTree>
    <p:extLst>
      <p:ext uri="{BB962C8B-B14F-4D97-AF65-F5344CB8AC3E}">
        <p14:creationId xmlns:p14="http://schemas.microsoft.com/office/powerpoint/2010/main" val="122418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z="2800" dirty="0" smtClean="0"/>
              <a:t>Documento más antiguo encontrado en el Registro General Inmobiliario de San Juan, 1884 </a:t>
            </a:r>
            <a:endParaRPr lang="es-AR" sz="2800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507" y="2052638"/>
            <a:ext cx="7462762" cy="4195762"/>
          </a:xfrm>
        </p:spPr>
      </p:pic>
    </p:spTree>
    <p:extLst>
      <p:ext uri="{BB962C8B-B14F-4D97-AF65-F5344CB8AC3E}">
        <p14:creationId xmlns:p14="http://schemas.microsoft.com/office/powerpoint/2010/main" val="35247530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6"/>
          <p:cNvSpPr>
            <a:spLocks noGrp="1"/>
          </p:cNvSpPr>
          <p:nvPr>
            <p:ph type="body" idx="1"/>
          </p:nvPr>
        </p:nvSpPr>
        <p:spPr>
          <a:xfrm>
            <a:off x="9294124" y="5637190"/>
            <a:ext cx="2583527" cy="860400"/>
          </a:xfrm>
        </p:spPr>
        <p:txBody>
          <a:bodyPr>
            <a:normAutofit fontScale="85000" lnSpcReduction="10000"/>
          </a:bodyPr>
          <a:lstStyle/>
          <a:p>
            <a:endParaRPr lang="es-ES" dirty="0" smtClean="0"/>
          </a:p>
          <a:p>
            <a:pPr algn="ctr"/>
            <a:r>
              <a:rPr lang="es-ES" dirty="0"/>
              <a:t> </a:t>
            </a:r>
            <a:r>
              <a:rPr lang="es-ES" dirty="0" smtClean="0"/>
              <a:t>    MUCHAS GRACIAS!</a:t>
            </a:r>
            <a:endParaRPr lang="es-AR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38" b="16860"/>
          <a:stretch/>
        </p:blipFill>
        <p:spPr>
          <a:xfrm>
            <a:off x="1506183" y="532548"/>
            <a:ext cx="8088192" cy="5965042"/>
          </a:xfrm>
        </p:spPr>
      </p:pic>
    </p:spTree>
    <p:extLst>
      <p:ext uri="{BB962C8B-B14F-4D97-AF65-F5344CB8AC3E}">
        <p14:creationId xmlns:p14="http://schemas.microsoft.com/office/powerpoint/2010/main" val="36814674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181</TotalTime>
  <Words>142</Words>
  <Application>Microsoft Office PowerPoint</Application>
  <PresentationFormat>Panorámica</PresentationFormat>
  <Paragraphs>27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Ion</vt:lpstr>
      <vt:lpstr>LOS NUEVOS TIEMPOS DE LA ARCHIVISTICA EN LA DIGITALIZACION </vt:lpstr>
      <vt:lpstr>Presentación de PowerPoint</vt:lpstr>
      <vt:lpstr>Digitalización: Es el proceso de transformar proceso analógicos y objetivos físicos en digital. </vt:lpstr>
      <vt:lpstr>Sala de Digitalización</vt:lpstr>
      <vt:lpstr>Documentos para digitalizar</vt:lpstr>
      <vt:lpstr>Ejemplar de muestra</vt:lpstr>
      <vt:lpstr>Documento más antiguo encontrado en el Registro General Inmobiliario de San Juan, 1884 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LOS NUEVOS TIEMPOS DE LA ARCHIVISTICA EN LA DIGITALIZACION</dc:title>
  <dc:creator>Invitado</dc:creator>
  <cp:lastModifiedBy>Admin</cp:lastModifiedBy>
  <cp:revision>16</cp:revision>
  <dcterms:created xsi:type="dcterms:W3CDTF">2023-08-24T17:39:03Z</dcterms:created>
  <dcterms:modified xsi:type="dcterms:W3CDTF">2023-08-28T11:42:32Z</dcterms:modified>
</cp:coreProperties>
</file>