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70291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819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6549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0805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6730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16417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4626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541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79236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6635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0599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1931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815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34441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81325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00602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63BE3-7B05-41D6-A2B6-46D2995A13FA}" type="datetimeFigureOut">
              <a:rPr lang="es-AR" smtClean="0"/>
              <a:t>25/8/2023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E42BC73-B828-4330-BB2E-474FE63CE9C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94898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AVENTURA DE SER ARCHIVISTA</a:t>
            </a:r>
            <a:endParaRPr lang="es-AR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800" dirty="0" smtClean="0"/>
              <a:t>GOBIERNO DE LA PROVINCIA DE SAN JUAN</a:t>
            </a:r>
          </a:p>
          <a:p>
            <a:r>
              <a:rPr lang="es-ES" sz="1800" dirty="0" smtClean="0"/>
              <a:t>MINISTERIO DE DESARROLLO HUMANO Y PROMOCIÓN SOCIAL</a:t>
            </a:r>
          </a:p>
          <a:p>
            <a:endParaRPr lang="es-ES" dirty="0"/>
          </a:p>
          <a:p>
            <a:endParaRPr lang="es-AR" dirty="0"/>
          </a:p>
        </p:txBody>
      </p:sp>
      <p:pic>
        <p:nvPicPr>
          <p:cNvPr id="4098" name="Picture 2" descr="https://lh3.googleusercontent.com/_Nt6jrM5nOZX91wfnQmqaA-bmWqeInGP0WKqCr02orfzyRi4sTtZLHfMhCwddnZaMdtwPBkjBYr0Y9PXQWqKTFso145FjfYrAhfdsbS0_irNmguvCgQunZE3j2VXnepyiaitv88smJP6lYeczHEkW9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5819775"/>
            <a:ext cx="54006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8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DIRECCIÓN ESTRATÉGICA:</a:t>
            </a:r>
            <a:br>
              <a:rPr lang="es-ES" dirty="0" smtClean="0"/>
            </a:br>
            <a:r>
              <a:rPr lang="es-ES" sz="2700" dirty="0" smtClean="0"/>
              <a:t>Toma de decisiones sobre los problemas de una organización formulando estrategias</a:t>
            </a:r>
            <a:endParaRPr lang="es-AR" sz="27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 </a:t>
            </a:r>
            <a:r>
              <a:rPr lang="es-ES" dirty="0" smtClean="0"/>
              <a:t> </a:t>
            </a: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ARCHIVO </a:t>
            </a:r>
            <a:r>
              <a:rPr lang="es-ES" dirty="0" smtClean="0"/>
              <a:t>CENTRAL DEL MDHYPS</a:t>
            </a:r>
          </a:p>
          <a:p>
            <a:r>
              <a:rPr lang="es-ES" dirty="0" smtClean="0"/>
              <a:t>Estado físico del Archivo: </a:t>
            </a:r>
          </a:p>
          <a:p>
            <a:r>
              <a:rPr lang="es-ES" dirty="0" smtClean="0"/>
              <a:t>Volumen documental</a:t>
            </a:r>
          </a:p>
          <a:p>
            <a:r>
              <a:rPr lang="es-ES" dirty="0" smtClean="0"/>
              <a:t>Proceso administrativo</a:t>
            </a:r>
          </a:p>
          <a:p>
            <a:r>
              <a:rPr lang="es-ES" dirty="0" smtClean="0"/>
              <a:t>Gestión de Personas</a:t>
            </a:r>
          </a:p>
          <a:p>
            <a:r>
              <a:rPr lang="es-ES" dirty="0" smtClean="0"/>
              <a:t>Marco normativo</a:t>
            </a:r>
            <a:endParaRPr lang="es-AR" dirty="0"/>
          </a:p>
        </p:txBody>
      </p:sp>
      <p:pic>
        <p:nvPicPr>
          <p:cNvPr id="3074" name="Picture 2" descr="https://lh3.googleusercontent.com/_Nt6jrM5nOZX91wfnQmqaA-bmWqeInGP0WKqCr02orfzyRi4sTtZLHfMhCwddnZaMdtwPBkjBYr0Y9PXQWqKTFso145FjfYrAhfdsbS0_irNmguvCgQunZE3j2VXnepyiaitv88smJP6lYeczHEkW9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5749866"/>
            <a:ext cx="54006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532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DISEÑO ORGANIZACIONAL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Misión</a:t>
            </a:r>
          </a:p>
          <a:p>
            <a:r>
              <a:rPr lang="es-ES" dirty="0" smtClean="0"/>
              <a:t>Visión</a:t>
            </a:r>
          </a:p>
          <a:p>
            <a:r>
              <a:rPr lang="es-ES" dirty="0" smtClean="0"/>
              <a:t>Valores</a:t>
            </a:r>
          </a:p>
          <a:p>
            <a:r>
              <a:rPr lang="es-ES" dirty="0" smtClean="0"/>
              <a:t>Objetivos Generales</a:t>
            </a:r>
          </a:p>
          <a:p>
            <a:r>
              <a:rPr lang="es-ES" dirty="0" smtClean="0"/>
              <a:t>Objetivos Específicos</a:t>
            </a:r>
          </a:p>
          <a:p>
            <a:r>
              <a:rPr lang="es-ES" dirty="0" smtClean="0"/>
              <a:t>Actividades</a:t>
            </a:r>
          </a:p>
          <a:p>
            <a:r>
              <a:rPr lang="es-ES" dirty="0" smtClean="0"/>
              <a:t>Evaluación por resultados</a:t>
            </a:r>
            <a:endParaRPr lang="es-AR" dirty="0"/>
          </a:p>
        </p:txBody>
      </p:sp>
      <p:pic>
        <p:nvPicPr>
          <p:cNvPr id="2050" name="Picture 2" descr="https://lh3.googleusercontent.com/_Nt6jrM5nOZX91wfnQmqaA-bmWqeInGP0WKqCr02orfzyRi4sTtZLHfMhCwddnZaMdtwPBkjBYr0Y9PXQWqKTFso145FjfYrAhfdsbS0_irNmguvCgQunZE3j2VXnepyiaitv88smJP6lYeczHEkW9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5819775"/>
            <a:ext cx="54006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37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3.googleusercontent.com/_Nt6jrM5nOZX91wfnQmqaA-bmWqeInGP0WKqCr02orfzyRi4sTtZLHfMhCwddnZaMdtwPBkjBYr0Y9PXQWqKTFso145FjfYrAhfdsbS0_irNmguvCgQunZE3j2VXnepyiaitv88smJP6lYeczHEkW9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5819775"/>
            <a:ext cx="54006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3.googleusercontent.com/pw/AIL4fc8rj-Ws8AouVfFUOMJqS04IkOuuXqk2whcYfzGvzw5kxbyxmHlhCEqkPodZcKWDlUhWOLc9T0RfaDqImozkp6C4QDhfiR2HU1Gr1nWMbLPm3aJEU_tf1xKjI-0hnnMGHTiFc2ttZ_DjaG4nQpEzJXPN3vpDGG2VxNHUi5fumjyrg52RJqbE-T5jqKnC4FjRCmpRzDDBGh_7Yc_9Jzh1NAKTFUZ5vzsn7DbLPryVG7Lky-oQyLwL9Q3nkaCqX_b3qGSugDwuRKnx5qJ9Iy8-d3ptosly25GP960A5m9r_4H8rmVyhdR5cGGHX6Hwxr0nEfiDFN2ZEuiLg3ZuwkUUrie5aipC71WjTZFGa1DJbp91x67oqV33sRh9GFtb68l0ZpfWuiIOnc8yXXi--RsnnKN66UdS6LT6ziOgcf-GxgHxMRg-m1-kHzMhzTWspH8m8KKJRkmN-3cK5Dd0Ub5ziFQ08MixVn8uVjq0ux6azCe3RqLwexXHxR79oipEDiW_Pp9dMtMge5Ihdm67oT-g_RUt1aGs_eJexxboOfUqRO6E47SqhxeEgg09GGqHGFAOBmKFW0GNb9GM4SXVDtVQjAgs6cHpAz9Jg-J8_KjVmxUtmL1qKuftV47vXzNCxjCj0NNIw1bpscsIVhk1JhdH3CsgCASv5t5lZ3yPGXDJWRfgl6MVDwzqjM1JcyjMBafVnPgLQBkyo5ecR1MFGrBCRZTnW_KrckugTefiNZiJqTzTy7cLr8RtkJkpMdZ-fWwdd1iedjx9HgexToccD8e5zsSilgLQ9Tx9ZHjeIrS8trkSNulaWgfzJDzX42WRabTIDKAD2l8hWNiomPgx3QQdqYWFkYCURsfYoMbgKTQjE9wXr_30RmfFfZcXRuI-xM5yhcDaIAE8gecxnm893tH3Kj2baeL5iuhv_5aOo6m8v_xr_kiq-4bgHQ4Er8h3MA=w464-h619-s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3" y="61226"/>
            <a:ext cx="2832161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lh3.googleusercontent.com/pw/AIL4fc9RcbDIKvgSGfnujdV2wTghMjW8gCRUAFFOCTqtH7RHtLE3l2z3reP2z5eZraXosCi6QppolRrcCPmlek4swhCKWxZ2_ll1b6xHyPjehxPcHJxRVWmu-BhYc0Jrk9icSwNCBsRQcOWmCrVyhHPNyLIcO0vrmezxcPSQjls3KYpYbAXgj1J7z1fdYtZK6Yte9pRkUEC-0UgRZQvjpGZchFnW3rTo7FAuRMUNki3SId8_CMIIyJJbfPNSmY7FROOrd3oeW25rq24UVSmJx6HmmK7n47APjtGftjizg5NNHilRixjGeCYu-gB-IlkmwY4qQQYLSFJs7p9kfF5rMfLG86Vws_a0TMSOjuDfs9FF5WMOoJhCwHhJMb2xpniHbQ7RbtLiwuSGAo3OeeJmveKtSROMForufiszvgfTdo3ZB5IURYnqYUGgVcQmNjBQAfEtLuGnZOGVMiYoda5Nlt6NRpw_FkLtjH0TiPGJ8mcL_zVaJfhqUGSd_27UroPVGMqA5_EhA4_gNSeWkw56eT0EjbSFoCk38ZOxvzXBAW4hHtUGiNLEI4pkzG0Uk383xXRDwiQJJidW7LomXglN5SiTOJvfGvXjCp_fzIDpN6Lrhs4bSgFeUZlGFoR5Sp1kFHP76F5JhLi5lTW0kgGm_KU9nnYn8Y2K2ECAOhX1ohAqYqonAkyr7nF8B52kWcMcIGWamDaC-sdsp8m7O1wb2CmpXRBYBDP-6lDTnmpF1PPYBbcZfWX4DdL_GY6pNKln5xIXI6Qk9yDhbA1KIoevjIp4BMhE47nd6nzrrf8F-a1XZZ_PHQuA1JbwlQHGUrCplT6zwAQXB6kUz1D44Q82000Paf_z6Ik8VmncqkOpMRMoA8nVOpYe9Ja7qrGN828EoEcZH6HKvQK8Ez007cipQ9E65d26AmSe6540_8PRMJwqAIMfRuyV4tXGaf9YUDxbqg=w825-h619-s-no?authuser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083" y="61226"/>
            <a:ext cx="4581579" cy="34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pw/AIL4fc_JlWLl4-sFtFtz7fv4xFpfBhRkoHfy4_0vYzX5vIGMGpOmmm-1c32qzDx64mi7a9pYqj7ByFHD54zLqgunzjU9R5xCZ09adhhqkI7miWycpfB3qCbJShdyY79AwTS0v9zQy5XTMdaoFbqlWbf0P57p1ESPPBkCp4Gi1vIzIuBKiBF2TMDWWRE0dP1VKEjp03QZwTydSHLa7F63F9inLS5TIcwj6JQt_1Ag6ZSXtKI7ssrEHh0bxFdF_LUWE9K3itIML3LfZzGI6eCLYF_nwWppxHJ-Cmky7taieSS8BFXxGsN1KX731A1k_pjYn5va0trp0LYhO_E3xaXmcDZpocgm-Bu0_0G61PVGnuIrv7LU99Rq_88Q2F3eF3QN-Jjd137AIxNbkd1JZjPXCDQcrA40nIkQ0961JXAQogWallLd2bZusxmiVYFI3P3kUwe6IYlRVLn8MNv2s1FtMz7Y2A62MlIuEIfjwDMjl9kxQCf7rtMlo6s2-JIKs5SxiVyzlHNG4kSHKBwvQbyyFTa9Bgqukrb9g70dgP5vKZKVwmhah_aKtKPihW-4cHZ5Fi8rGCPYaTMhWwX1fIf_vR6p-QTKhl06CrqGrg3hGE9MAf9a9bJ9pA5-pXCyVQLqoYQZ2IhM5sRUE0NyLMW2cm2_4l978tMDlKh_sz1Cj6kXrV1C2kNdn4Ud6t588XPBPfA2ABdySyFSI9BG_CCGOkBukCu0ixPs--t3wDnjWEI0cYBpuzhMXPgUK56cEhspjgOwehqXILrVH2A168YmQAn6hRk8U9ExNi6WRzgFGJirz_-4G4swig4lr5aDFZA6UEcgY7NRKeqq4eM9N_bs8EA97fJ0jGNdXTPMNj1oxrH14n7ImdkuRv8E7ksG1ErIo7BDZjZsx-R9iQ4dDt9Y0bS-ULjMFoQA7F7axkot0W9F9LuF1lU1-k9vTicXz3nKgw=w825-h619-s-no?authuser=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65" y="4083287"/>
            <a:ext cx="3242718" cy="243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3.googleusercontent.com/pw/AIL4fc9WZW-3Y0usIDW8I6gRFwsnjJoSBI8IneCS7BbA6GnrO48IAssuSot2UrBQnzK6drGifbqGZ0vOBkwajggB5ekMqNZcRemKfEl7VeZtfyzsfx3BhTSzNFlLFd7y7RZ1vuCODbXvaRf2GvNtzLbPpA6cLfCobqLhMv4pv03mMqYO315XymPZ69X7jk5qaEqRACZzUCjlh7Ev_aI34WvBpor2j135Ism-cH8B3bO3__N1-JUHr6wqnUzmhyoOhiCWu6QCnJ3Pg0X03bilw-Vd3UU0WQN4fILN7RgdpDZ1RVtvgk70FE5QQCskfXGKdyjoWPpqoBlRoHt-FRX1-kAdeHVYqzNioja95DmIjph4BisBwB-zXkg33HWOqfPukb09r0GfyhUw7iFVR0jkAe3D7JrL0VLEZEabf7alG1ee_CguHeGc9E2kScy0kZWuEgs28856QiItVkNPI298Ecs1mzSaH48aOvZEoA6VW3usYKnu6j5vaAS0-2AEeC3CQk_lC9FuUB62yY9MAzJnchHAyfeMrA7U3tGEd57JB_YlMWeqEeoIJpmBX2DHhR0Qx6QosyGbCD6x791HdegRIdD6UHweotvwq3Dfj6PPKO9esBqAOmPI3kJ8ucrix5GhrubzMPQWwe03yDPz519yfldCtvrVTROpjycJj1k3MriJ_2r3U5_YKOJZdloAATB6N2v3d7eghlySXGeL8zlA46uEayQj1hi1bR364N30ulYaRAGBOCObyfeh2_QIbr7FAn3hdYmdbCA_WVCoiYOURZO1kOvPXk74ju0lSuAkVRZdnqg5sBtNnYSDi9xL8O6yunZbzMQuzK4KXpSxp-sRXzYG0qNOUuJJcScd6Uf9aAQ1AFON1wEKcqoMOlu7boAdIFfTORPGXhjp8Z69xQRXKMA-HwywuC1cUlz9VT1sGTdBYveBjVOeneLgA3OH_weWkA=w464-h619-s-no?authuser=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081" y="1607348"/>
            <a:ext cx="1959233" cy="261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3.googleusercontent.com/pw/AIL4fc8ShNzRkncifi3VQB7R8OdXvtiQosyNeoMkELBIecjKdQAiWWEVhHmOChBqVqYU_vFwL8zfJjvOPfcGpE1oYZZBub97aHRLJheMlF0-jKTI3q5Au-CRbNp8B5m8S2FaVkfbyRkc7F-V_qJsIQl40Xk5xaDMXkkfrd0d4MJ2mKYVoXZ_LOQE2Z68uSvLFI3KTpiMlc8GjzQvig8x0PPr1QN1mmoX_1RMshN5KG9ESjIkT7ECBB-01UWXo4fkS1SoJ87Y9f5RuG1HtSOV5TT3MHF3slwOuLD8PoWzVdT0uNmyiOeAXm6Sbb3ofrez4ifCtMKUFfu9jLG70WOuhQ6RtNfPLVx5HKx0zCCaGMNLBMf68LSNg-hRdQEmP6E6T31yGZ3_1hAS0MvULgyEjHT7KeqHTSPwG9g5H5ZGYYxwQRX_eEbYsYnZloHOuhPENr5haeWvcmMqybpzR-LTujeXjcrfceKXfcA9uvJkbaPTrznfIT552oojnS-PtU5rYuyR4SdRmrlNXvRoD3rICj1wah-N0WKCZLN4OObFwI-iIBIRYLsZ0SzBW8noXI7oM48lSoJVoo9ZEmAAUj9eSMWHE1nGirMfq3PJUqekT8eo7FK4Eb_hwfMDZunUQiHYG0VhF1Fd81acCXvBQWDlzniqQ4sz5bUgG_k4U1xSi9m-MpfDa6BKQP7Co4gdHHC6ZyAJd6uPF6FIBQV3cboXNNbZEuY_nK2t1Gm2NrSuXQwgwDytmArrCcrfFFvtOcMJD6ptC0KetB6pTQkRftm53j1bRge8_X_Ez9MsUQh4sKf-hQa-yMrINF7Ip4WczKLMSTO-xE_pJ4LjPF8RQbXqj7LmpfYiaToS-sZ5YCU6DUGD_6MKfcwpu-EP92HrJtRjL4YkeGm4k-mV1xIn9l1VnatMvDwHKcBd1ACtU9VMlgY1FeDwhKVdqpjzI7VhgDZyBg=w825-h619-s-no?authuser=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778" y="3495275"/>
            <a:ext cx="3102777" cy="232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07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3.googleusercontent.com/_Nt6jrM5nOZX91wfnQmqaA-bmWqeInGP0WKqCr02orfzyRi4sTtZLHfMhCwddnZaMdtwPBkjBYr0Y9PXQWqKTFso145FjfYrAhfdsbS0_irNmguvCgQunZE3j2VXnepyiaitv88smJP6lYeczHEkW9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5819775"/>
            <a:ext cx="54006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lh3.googleusercontent.com/pw/AIL4fc-EEkefTFmlVEt8tRZlh8OPkg-X4zKVvQksVedKyQ-nZCuih0me5CoDNWiuMhAuGRB0mml0CbFmFY5f15TsdgNTfBpN5LbglLwSIUCBPzrSNkAJJqSJvck6vKEnk4l2vzkokrpPYiJfJFW3MFNFL_9LsavybSLuDYH0LtEqhZFAGtTvXV5fEumLO6Vwpb6firXda3D70XrSFEP8UxIx3C_QkU6wgjqrTaE5n6SMP9HQn98V6Gz-HNCtNiYcvrnTM3I207xOQ2qR8BnF5J8wFICo7HxAzdKmxWlejCrd0bHMMcZeFy-5eIgxvq_5IsDyHX9UEgtF1hcabD0CO503D-bNlfQCPvERYbnBJst7drVc1NafnMkq02crN3SgmO_bHBPD1Rth9GK5q6IPg6zBCUc5cLVVMc438Dw1b3Aa7D01YsessKfKEerL2WpM5YScq2rx9xMMdNrNhno5SoWwal5RxKli9w6OubQI6aQbL27o4sVxmy0SKLVUq3pTJBJ0maGrf8EYBZvqT0ScWpwWlviavw8SoDxz4GFRpZOxp10Nickcx1K1VHzwt291VwqSDuj55BcvG6wICMrosNCP1Sps2Bhpr14s0tM0XWKdwhdfXp-emlV-GXENqtR9bUFC4F1aHOL-SdBu668n9yPx_JqKYhVIFhsvWJwTfcUYVVVVvBTJTkxh2EFtCr-6KJRdNBSEnQQX8a4OZFC1umaZw6gXsdKEuM5oiXcE9jySIx0wDhv3gGniplAEwqczpPjLd_kroQw_p--gaEFFF_D0orVETR3XpEqBz5F3JM7w3yZ7df0lNmgzRmHzIjk-7fm-kO6KIL2ZIXUDDDPZt05J6d50IVz3ui5YXFFevUj27IFfg40bx59emw-1_kW6-sGOwtITR1DmPLZM6FZwGL6mNRDxqjP0SOnXayrK_jnAJWuRcNRn1Vm3pV8fxkBA8g=w464-h619-s-no?authuser=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0"/>
          <a:stretch/>
        </p:blipFill>
        <p:spPr bwMode="auto">
          <a:xfrm>
            <a:off x="7667637" y="3515507"/>
            <a:ext cx="1838158" cy="209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lh3.googleusercontent.com/pw/AIL4fc95HOrHWaiCeb_GMgVMyclmsoZhAs--srHU9s6L_jSlizqbGBZBM8p2_G9D63vooVXNF-WrJ6GcoOoRbFlnYflFF1XFLoqJ6AaDQeuAEYo4ePj2Via9BDjWK9XVtXcbuRuWvdynZldFd6ZR6oP8-8BVs4zbD-KAwHpx1vhrGDljkWTLsHneg_TPN27-moB8Pfy_OJMghJ5GcAQCmqnRLeurooqsVkXSkNt0i8nrL5RGFrYzyQxKD6NP43V5mu4rMDffJvW6l4EqUjCtOOpva90MzQaRDdN1O_DYFyZCsoESilotzKmLSSW4UZIcUBJj-qIlRgsa_aYaFXe8XgcvWAxRyrbz9KNgdg_B3dUW07ao3vBu2PNeNphabJvn28eMqM1uePYCkp82xl-cdHRZv_hwVL1__tzumRWcFxT2Bdaeh62ACQqbJ0XZKdqX2kKzV32329Awt-xRbRJ7AdgjpMudZzc6CAhliZHLz8l6h79oY0xpxfx4-glfO7JiuK3ddePKwwP5LKMorxeVdVM3zKO_dKmbwouuZr6U199v7gpXu_yt62-HHj7MQ8yYkCUr3U4FnQ01-o4K_-WKk74Hq_6-r29er6aIv8WTGp-KBpUbnR4mk80jsMbs_RuuatPU_ZfAoHj2eRGIu28F3vnpq0oHecq26BKAkjZv64_qlK31UKlA__CSd9G2TmZS5qci0kiWf4Nd4uwryAZoSkr-y8T4ZE0k79O57TpBahu9EHHC8TKodUvstg9bBX_MdB6_pAYm0sFdZbHKe8IvizQOGM690Zvhqs04wHiHbogqc78xmIscfBvdN9sjUJdnvDV2T259vnjQPPAsglhNMYtjwwHudY8aeCZmN1Y3WBtyl8ZXI1rK-TvSXC1cwZXeiqsD6yGGgytu-thy7VKGfq1MJ9s13Wi93U8qX1XUhUPy9cHfaG1WdZCRTM8deyegLg=w464-h619-s-no?authuser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968" y="157696"/>
            <a:ext cx="2323294" cy="309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lh3.googleusercontent.com/pw/AIL4fc_63Ujakko7qV3TTlPyU868U7dnKSGXEf2FQbn3M_mcoKo6lo591_v9-TYU-KqFRyPOkYZLVYVGFcs-K4SMIoaD4XYRwJQedVW2mHK4I3uhzt3rxQg5pOvGNvXv1guWmez3krNPSFzvWUqjz9eFZ1Z03uqLFnYkiFjJo0x5SD2SzBqX-dCbUPyTMmI6jFcsjAM3fbuzSzF9rqQ05Xi7M1sB3xn3Zq6sfdiq6w5xrNE01C2iUezD6xoH3TmAm8vJmLMo10s1V6wdcOs6fQnesKYIO1M88bDzwq4GnZhSc_KkK-yIBS3RDX0bysMTcEKe5apYndI7VSQxmxIZefCXPxYT4UjgJhrWO1KfkGfa8mskrNsh52F6f4fg0FteHqzlQn04xiE4d_cH2uNAZWzjCEZbUmfjBDU9OSHj9VfCXyzttXj57MnlJTmaJyjkpN3VoHnqTdMkO2y6Zc1dkEMwHSsnJ5NrVGoZciFqtDJRU8SDs-BGCbAetGimaXobGhpznQUBkrUn47cNFHvulFnRyWCBF9LG4kehE4nGcXOm_7U12L2wMR3hBr7y9Vc6lMf9gcIChEHUV5rhhhic-sEDCDpWj6PVYSgZ8yhUXul963H0RvR1Hm4J5f6_CeLffwpS4UAhMkjEdfdspe7l73Bpq7sIHXuyqDykqekaD_-eTklSwDdss9yr93ZFiTD20xw_flipzNcWHbB48HBLKSmRKR6B5sAefppqt9RSd6t8jWpLlqpi9zjHBj7wuPhwqwz_hmGSmsRLob14KDgAxmzWDKzbvtoJDHq7Wg6gQVzC6X-pvTTC5AtptpuGFIE6x0Hz5--6B_tY8KMtunvilKoJ6Mq4SeEhegzFew7kv9Mu6-AaIpeg26nEJYOvsMCU7YkFdMphIEs4m0C6296wi-Zl9O1OFnQg8Mo4RhJ-CMr1D6WqgcOwyRrg8D1x84vxJw=w825-h619-s-no?authuser=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0"/>
          <a:stretch/>
        </p:blipFill>
        <p:spPr bwMode="auto">
          <a:xfrm>
            <a:off x="7583962" y="303438"/>
            <a:ext cx="4424339" cy="300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lh3.googleusercontent.com/pw/AIL4fc8mehN-pW8mw7UW32yboO3xqVwZW8KSKLTzAdki8ph0YdNX4Gnv-5tTAZ-BWI7hqvvQ04sEW9-n8amrakjFKp8vRrLoxy3UdPhKotaKg9rC7MH36awrvjdHw7JalU3IqsTZZJSIOwcOSfcS1QjsQz6j-xHd5kw-N9KmpgMqCwLXbUkEdOs92rV9ku39fGBZDHZ57gifDicRcVZ2rhBK4gTycGYE-rUOf_3hPT47uNbkop6C6nfYLMrmjNCY-JIkR0HuxSUhIVTeFtgj8vPe4Oxk973rl8WRZxlYDDd5bAOEN9a4KbkLRMyfaSIcLxUdaNH_dmSxKzgzYKC1xNJMeQH8HGDMvHN4red9n0VhDJtuAY2B0i0dUaWToosTk4j8CoH9x5u6Wa1FH0lJEQn7Voe4vVKmDzbm4AKfG716PWqxsNWtp2yutBCW-0ob8oe7xh_R7qIvs9O3565lE_Q-Fzmxg5oPWyZ9fqHEvO415HMkV8nleSfkOv_EEWBOyUruQZ9lwnJoMz-icQXPwRVCicwi4NO7saMnGyeuR5bwr6SirAGFKV02bB70b6y6nberSJTfhy0_PwqrQRwYUmeF-zu7tpxj1X3t_jszYOfCKwtSWJ7Xlwc-gQcMybUeJUjzxG5rgoLZ-JwmI0T5NU892QzDORvhsmcCc12tJibbsUdYUeaPcLRfKECctpPIHDJDYd83cJEteFvxBxjbkfKEitVBY-fiUojjVFVU2hYkRh3ZPy-HfhforqDK8D3C5AEOu1Kg-G5kV2KEr-7_Lqb-B3KqPV2TkeH_k1YrtZpdz6Nobxhc6Rw8G6kFX6ApYxNDHTLG8Ghi2FPpBQndGxQu4R5skDLk_TXdmhIYtVuTE64mKk_wBq62XEaGZU-6Mdwie7Ksi2Colb-P0Qn9_op9McaR3bwx55NToTeWDzQHcBhN4xHWJN_J7Y7N02Z1Ow=w825-h619-s-no?authuser=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3" b="7375"/>
          <a:stretch/>
        </p:blipFill>
        <p:spPr bwMode="auto">
          <a:xfrm>
            <a:off x="2411673" y="4003640"/>
            <a:ext cx="4379652" cy="282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h3.googleusercontent.com/pw/AIL4fc_bga6Ktcg97mPWMXwvEqlLLvTyWCSpEZoPGI9nf6fXI1m5a1KnfgNgPik_L7ATB8FfVM6BZFm_LDzzr6EOe7CcRrz_FKGNuTcLpAa11tuTWXMgBw-sZPpKa2YAxvtH7y2gM00q5YNBzXjJMyY70MQJecU__8UUdscjslKnWfHD5FpUfUX3CFGIs5397Pa3dmZCC0eFk5pVbwL1z0BZyNv906EKFzfIyv7yb9DoU3sv62I3zkVJjEeTiX70OmKljjXhCM4Hx9fXtXEIX2XScJm3JHv8Z88j_nIfBkWW44G8YmpSxYwdpSXEV6Mxld4JDtC0wLe2zxKPWp0Oy7bNXFPizIpiBGUR-Q09Ez0mSSz_p9ipZZ5nhRLuWfGEjn0-nqH98ByGAv4vUyZBCDwPd7bYfX02mLZntWS8TCgvuR95S6GUblhL0sfpd1XUdQmZYeAJ8k25iKqXEoWJRnJEiXdW7439HICyTcn8lRcG1PqXZruKMfiaiO-tfk-BtPqN1_l84ZM4o95EXvcqvr87YtZRpSUZl9ldl-GnlAySbPabX2Eg-l_E5KG6wv9tRuo5ooq9aZvQ2QGqfHAilwKuU91ljvrmpkMr2KW-EyY-cSU1CSY5G5PElwr7fIkzky1P5f0uC-fQELtkkyAEaLti53qtokU3LRBT11auXXLF2NgTu2laER0o9fIF7quRmlhAX8I-InWaScaWYpmfHxvKENQVw1iUnfkKJMQ29PHacqJRucgCETr3kMVT5Dhe490wFH3P7vcCd6JJAwVKtZJ1uB1sHb9bpQVJekNQu4sosxzU1XFXFw-IoQxIUx3j0VYa0MXtkqJwJU8t9MTcinZXeHvVoZ6U8SbPc7HpSj04KZ3-jEaYMeVT4cfDw7-9mBdb0Um3RuSic-YwlJHamhueRkR-d8ipUbJbssEn0pt86wDDjUBzJe9i4Ucf-yLopg=w464-h619-s-no?authuser=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927" y="68677"/>
            <a:ext cx="2792341" cy="372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59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lh3.googleusercontent.com/pw/AIL4fc-pZvfJOERd82rhiEu5DUjqnFQRCX0zBrHM2y1jNYRQcYVmdk8i-1wuFR5YyQ5AA5E2A3GLDFgucL_Oddr4bARQGjsWR8jgO6bJBrGA6RMIcrnsS1e1AedfCrFj7zQlF-Zv3OV7HMB2pWjQq-9iBjfq9MmuoPWUxmFKhYUVK_cuHKbYzUyyC5s1TsI-mHMyjkES0WWd3dD3S4bK3RsBwxoTk1zar0Rimox_9UiL2EsbfHfZ37JWFvUMbf9rhMzQUd-NHkWndTvU8mQuUKytcr6rLfOHwttY1UEcZfIVa2_U87w4tmyPg58xXZVSLudYOrTxVtBinA16tBOciY5eFvWpuZMK2DNjSRjOf_TltQkMt98JKrfZ9sIJz-Bgl_-4XyPIRkjI8XUbBquElSo0TCzlZlEKVkFVOWoYVZrtOPW3ZWmbROnrogqJvRhnfxJYHjc8uITLFiyGIxxzYByLyOp4Wb9cDl0_qFZpiFQ8jBYb1V2-h7_Zn-B2AGB5k7jwHxZsAhuIs0SfUN8ABs-smVp8KluGiTxmYX35rZLDCp5FYwcFWhxCH19PaNViahwCBoNQlieBhYPuZCgEzVUQJ0Hpbj0zqmWPVIRCUAxXPTa5teYJQx7C7rbxFUEsNpJ1zTCxLCFMQOGC-BkO1AoMIIFmjjI8HUUMRUWvxwVsVQPw1PbFErTslOnde87yNiFfb3DVI-PcnSyBHPuWItIJo0wD31BbTFyZrnOay9TDqMS-mrWs7T4vTQYfsUY4lTNp_Yzvyv4c_IA8Z3HhsLYUydvN9pF3fM5sisTD0kgXmyeVrC0m6jmUb1umgA6ypmscAW5qXXWlesKezBMIERyN5TFZfS84jves_o4VVUJTkXix4ioP825E9Gp1g-rVfRDo5-ZE_xksh3xEJP-DCwc5mKVhQAfv8Jxb3n3HlZl31fmUk6f3UbrAWV-KqF9oHg=w825-h619-s-no?authuser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23" y="64691"/>
            <a:ext cx="4199002" cy="315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lh3.googleusercontent.com/_Nt6jrM5nOZX91wfnQmqaA-bmWqeInGP0WKqCr02orfzyRi4sTtZLHfMhCwddnZaMdtwPBkjBYr0Y9PXQWqKTFso145FjfYrAhfdsbS0_irNmguvCgQunZE3j2VXnepyiaitv88smJP6lYeczHEkW9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5819775"/>
            <a:ext cx="54006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lh3.googleusercontent.com/pw/AIL4fc9ehVYvaZpHuiQRBMgMYZbcunaZIGbAIqPwls-8AAQkA1mKryNnHi4B717Ds_wJrEHL9iMSAhH29IvVkQBC96y-W_Exi5-C2WRvBqnW3xdsJwDtBHrW5SC-2k-FZR2NAp4GkTs0lg32lsIEb11leGGHpomErYOxU8vVIWh0xR2rGTf6adbyoccqEJ9utoFirNeCFUTFSkCo8Es_v0g4ipZMPPOWcAl19pM_LkhHT768db36FYYbaWeP13vSH2tYcSxazy3t5mQ5fM6CFkxYedCd7YCRXJ4Zqakr0jIWReT-EC0Fh6pVU-o4hxamFPx5WDuF90mM9YXgf1lbA_afGJ0DrghoGuiGmZW6jLi_YLTuM9qmGyi1KXXmY-ks4sb8c0r-1FgvpG3qB_BdR0Zk4aEle3BTOx4duR1iP_rlwjehbC65yerblpNPUDIafHsVmx3kBKVQZE94rY4ydh6ioDFw7AAEXsDuW0ebfGv7MPqupK6Le0KqNmlKdlKE2avG4paiyTQD-2G-iryS89NzxjwrpyangpHM4lIEIy62Gbc03KneNV75uKqBiCXoK2FkZ7dQwDex9LAJs5a6IaJdCzqX-cJaWJDco9DfPhbHkjE4Dk2PPb9bQLCecS4ipCIWfgi6uzFABssSa89IXazP3P7ZHHub24MfCxdEjS0cRPIZFj4RtNdOQRed2Y25qRh3KUukclJBFuKrm8dMl9CM12btDuBGDI6XWO2lg10w-pnKKUPCsXV07Legn_cp5M7na8WBeIHI_Te0wKH-so8NERbnbgzTARuBf4xC2kOYr3VxObFf5k7LerjuMsE7rcMRiP0V9WrLC5nk9D6pu3UtvRoaCG8PH_GUKmfqutlBRivqNTgWIK5xKNABR1SlgRJjaO7Od9iYxlpvJ0VFk0hLzl94U7iwCan1_g-kb81z6KxWYBhTSISUaOYqhyv6AA=w825-h619-s-no?authuser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314" y="240279"/>
            <a:ext cx="4697294" cy="352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lh3.googleusercontent.com/pw/AIL4fc8dIhpFvonNhQhQe43oIxoOe8F-qN9kuOd0wvOtZFUa7kXxHJCUu0dVP1oI1a-fhHplhMkW0VY0QEAHNNxUlnK6MpL-uIScpcYy_Ge1j9dYgW-tyeRZx3pBUPZF6U1tqanhu6csUQZCa6KnQ72GfOrW243BEx8DF3J07V-6lPgtAmBnnUFVh37V_M07hPBch7omkIORQz3uXDKWOqvTLi7AkKGKc9A5xf_7wOoFlXbCYdBTR9xTPKZ1JfwzzQDPtKsN_Uy-rz7y2OhQbp9IgGpwlkofLdty2ir1YgnPuDPCMEk-4y4NoL_ZQN6hTpXdXnmkVlPShS_FVpO9Iu3RJWiBbiincKbHx6XA7028oOkvA7zyaxQgfqMvIbGc_4g0s5B0pE-Mg7HZBrMAebCh2AXboSNLhpuGWxaYEtuLkL6KliL0ahIki6flm9_-P9cBrc2eqPz0Oc8TtijUFfwiQurIxB-tn3FcHMjLiIZHz1MMmDwLA4lcpESxmlMvX05M2WAo7G_v3vE7ynOy90x13MIM3d9qQae9jrbRStP5WJpZybVQFNFxxTIr9iZO01SnAJiMJerHbVT_JdvTH2sSa54x2nIfsp_SfpjgztJm8qPL7CEPgZUl1NxTPifpq0zdsmIbH05VDZdz4_MUUGel2EpKQrPPLXmEqCFjWuyGEdLZsgZv-7jyhr1lwAzzzbQcx5rlwpMVFeWBjNm8Kd71kWY3p8g6byAOawwHcQcWFIJ89v5CDrKyTeiHQ6x9vljzx7DalBtG1JQns7Jl0X6A657N59RBTqBy8p2MBgIM7F4YGiAjIl5fglo38wGX6Op8ZLkJdWVy8y3jkzIBudEdFsuWnLwVY1DETD1Xe-pfAmUx9jQLjIfAHXHa6jRualliGA8ySaqzH974O5RC_OaKy5fO4u-78qk07Fw1PkO27is8zEum6NCLc5B0WVOunA=w464-h619-s-no?authuser=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290" y="3467295"/>
            <a:ext cx="2541659" cy="339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s://lh3.googleusercontent.com/pw/AIL4fc8WzhKqa5HjuEzkPG0tKE6sJLlren0OfBixqozZGcNtucbfPoBUr54oOtTsAuMqGj_lM3vJdsI6hSoyst4aOXQUA9AV480WwfSGtJDH7A7zfri9rh4p7bGrEwHatKzeJKVAKYqzoNe3FyEytLK2W5i5k9Yh1c-v6aKkHyFhg_XTFQ4lUSjX18zoM9fY7yDwBf339GVyY2pmPkxhkCWKIbdjujzyOzPkmKB_HEoZu5J5qgoGsOGJEcLd449JyO4oj14_FlYJHMoPF3l4FoHx6bP8LhLxBH9immC7uvZ3_iEwwgVGYQfDz-KSdnR_wB0RXii-bn6-gGBaa2Xd-TBkSVSTttqjsfRB8STdZzmIvvBBSwBOmqd-gVQCPFI9_A72klsGklQF9pFilOr0I-E3h9tqEB7RxELLxuoSwZpfAgE0Bcl1g_2l0bTLZCAuLSvvnva1_lmmr32yQZouJ4wONsZ-ukEDr5hePUrKyGf-0pljZTHPHjsznjT11__tbGvaEdvQ85ipzOw2i_8TiPvnaGkaCGjsUf6yqRCsDN44tS368DISG0PCZoNrjomxN75N0FHwjUZ1RfYY1NNJp8ZjXrg5Lclg2pVkk3puHcKpiF55mNv7hC4XuHQR4B-MkjlDlQjNNSJP26-bNDdYozlVCplHJdo82BxFIGXzcLd2n3SXUEEOmK3Ob6gFGfTo7iFhwEbUcNE6Vd57-3GZhxjCMEi6fB8WIME0i--4WY9Eu4E-PmbFrz5qBXc9pEI7E3j7I_ETFGf6Kwm_N_umC0kZyc5pCBWGNMS1ISyl3TqI4GyYQzXqoyojdhcwXKGRPIroNx0WSDX0M67ve-SoAsMGDg5Inv8JA2SqZyucxxU1jLCT12HIrizmu3Klr0-mxOcvCQliqXz8nrKkUumX4LQeJuklEIubgX2F3DKiItcsI4pMS9-i_SNu940k9kk4BA=w464-h619-s-no?authuser=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30"/>
          <a:stretch/>
        </p:blipFill>
        <p:spPr bwMode="auto">
          <a:xfrm>
            <a:off x="8929001" y="4122720"/>
            <a:ext cx="1607071" cy="153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s://lh3.googleusercontent.com/pw/AIL4fc8bgqORglO3A_Mm9XTlMvqlxeklhAoq4gGymsbIxGVAGuxbIXVD9xRXLcOKwG722Vib68i2ZoZ6oietksi_jBK6fNy3YfQv1HeIi--lsapHvGP3BoUXO_8RLyHmeS5klGwtmhGLpVpT7V8xMhmwlyIUSAd0dzz-u6PTgaOajACLM7fhKGbidVzvQKAk7fpM6_yHmwtsCpOhGIGTzm57yMWBnGhK0wwThq9hHvmNsrBndw00L_it8FToAgOlsRquN3tPQE-xKxDOdKg56K-Ya_9NDhc0CIPWHf_jd5fiSLe_E57YIrAV-ps00uOYsARj5U02pJkzf13KHIdiaOMkHF0xkkRdCfOW1--3YDoEmemc3fvvMeBxkNFjQH-Z7iqtAcdwXWHyzMhXopnYYh6qdMRcgqU9PFyFQk2j7SZGe1ioiuj8pOFNMmSnwdvRXyk4CxEAEO8_u9pTesVx3CJF0TrvT3GIWVhRWSn0bwsLeENl9Ggmy_AXuYO0AnJp-bgeDO6ogs4Qp5-FDswqcrme_kKvHTpmiJK8NIgvi6J9o7cM0IdJV2WEdCQ_7FYw9yjkWTHpfu_dkosWhsLd2fQotMDpoMJW-7ocuspBuK36By8qZgiD9fbrhhnabxb67f67XEx8T3dsgv_MJQcpb6hDIPf6s0p39c3RWv4fsvO2kxYc0ZM6DvksOSdTENYnVp7CQkPS4keQUhnKpLWE3Q1515zgLMtwNYTwtWgzV5rk0UnNr6r0IW4l5keyfqWkvlaVnZRq6E34A0S50Hst3lH29t6I4dXiZcjojrLySx99XL7bHgVR9tN-II0H5vyxfEb1szw3SMwOQzewBAkIlZ0pJ42nRAmGiTqS_Qm9TmE0Obi0GNVRW1V1OIf_ZYmonYwKzXb1gKYqksDi5fGTF32cBXzZ4PiBTkY3O71h4_WXS60lJCjIdDsf6i-FbqVIrg=w464-h619-s-no?authuser=0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74"/>
          <a:stretch/>
        </p:blipFill>
        <p:spPr bwMode="auto">
          <a:xfrm>
            <a:off x="1649858" y="3467295"/>
            <a:ext cx="2658300" cy="328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05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3.googleusercontent.com/_Nt6jrM5nOZX91wfnQmqaA-bmWqeInGP0WKqCr02orfzyRi4sTtZLHfMhCwddnZaMdtwPBkjBYr0Y9PXQWqKTFso145FjfYrAhfdsbS0_irNmguvCgQunZE3j2VXnepyiaitv88smJP6lYeczHEkW9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5819775"/>
            <a:ext cx="54006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lh3.googleusercontent.com/pw/AIL4fc8O5hN9iTnHED70LsZKZY_cEradxqAGYHwsz44sICpgoxv7j3nucjAM4HtUHNxQ3KIAMHsJZbwQTbrHeaok1lVEYgpnc2AOnM8aIdhvobzzeJpJT-gY4zb2Ibcav-HyJpJkQq9nyNUtE1-fNc9UH4Pz686KYTI8787VRR6-D4yXGA4tAsx0r2imJkNfvmsMsHvJ4pHI48WIUrDNeyNCXMsSLV4MWaqzbJ-wf76dwRgIn57ujThACmSdx4h2-MwEJ0sMnAqUsDECLEclye3CIyQIq0tqlHFUGa80lp1JK0tE8J5HOL6RLCcmHnhRof6TiLrvJ-lKXcmi6lbLhe1S1Xl3Q2SdTRLvErkDxLqAFmclfuel3YWnudWHhtCSWk2VTc8ScU-bbRfOPfhIkt4xfLMq7zkbyN8_OxWhy1nVu0wujyW9i_wJLneqjiMbyOByotKjyB1bverMCxQTODK2Lw6u5iFrbl7xfl6P3ibcN5mg0tEa4YGdREV52YDYrbv0SsDNV2tWlQtWWIw3PK_Hb0mVlVALwGwMRNr_j-lhnhd0t11hfGdcM0ZULs633i4jHjMTngktYktOLm32sLYs9UjEcQKV4Gg9mYqRw1ZcsoLe7y09vQV5ZOld1MxQ16U5IY6E2rCIJhJ9oMyV7wJKZIru8e1Zt-qQqm8pEyChO8O-p8N_mST3pgpUleW4ekpw-451genKOXbz1-b7AWyUU7DhzeHBqPDlkBTy4Qc6nlksvVNm_wmm1HZ7HCn0fEbSgEpagNCHPGmZazQjUkpMogC_VaxZxSM7ShP0o1T2mrbRNIXe6X8582sH7kG7foqsfnWxG6z9Hk_MhZ7lFF57IXwchZEacvGxT7gbWXq6TixeZWKPWXmrG1b19tHfDnI0gLxa22BS4WdApxDgitOr1w_X9x4UJ1tDZ11cNCQG-gQxL3A3oqnJnVAerJlY_g=w464-h619-s-no?authuser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402" y="32177"/>
            <a:ext cx="2596250" cy="346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lh3.googleusercontent.com/pw/AIL4fc8JWwxylRaq5MTyFg9Ig8UgGrkqAbhtn67v8jGcuXG-Vnq4wy1Hcgp0VsQewwu0_DGZjBjl8Cd914dVGcAk_g-Xd2yThMfBCU5ugmXAU7HImILMBQOF7k8OotTsbvIAg-YQUYvTIipWFdqWAOSaZS88-IJie-BF-cMwus-5Sa6rPNasGa8RiDpbr144GIITW5OIcTWqe_pwf294c7b7xQyLJS4Unp6kjinqirLINMrvH4vcnmptpTye1ezrjVIPAWUk9-dfREA5SuVXvE-DOOQCpGzI5fZ9DxadtB1GbKzfA1ovUB7TlC2J_ouSMtn91pvYshFSfZoItdfDQlttFbLDQ_pBI3oNnGWDOEOyrmYEGNJZ7mEFZzGO387hrRFIfIw8V-RcR7P6w9qcndGFeXbUlC0SSlDf7xtTUf-lFpamf20yjvVrDZzmkLHhNZ06jWhUaoEhueczQSZffxVoqhe10d7AGo50zHoJMiF1mgRzzdMXl3P2MJlfxBziOmAxxp_mnDcxA3NJbw9Pp1UE73CkdjstBzUDb1ZBOHnZkXAwC1dAxDjVjRcirVPx-M2_l0V9ftD1nkcB5YKBE0nu0wwhFrL0s2VzFtYYeRtM4Z9CFu9QLo02TGvkUNKEGDzaKq0kFVCj8mgUIk_U44XEXYL5w-oCTFgPOAu8SOcp9ASLB-t2WWCAwFo7ZmitOoyk4wAKu4Ox0d0WrfnHBYV2q7lR3grM6XnUubHX4eq5PnlmI9P0noCHTfevytDE27iK5wYV0qRVHbH2cATg7LmMXchw2KN6h5aFzE1zkCrgkyQ6u02Ozyi3QjNlW-xRPfYZrP7cJ5ZD3pWMEN95AxdM2bNAap3US0NJKaVBs8tdNgyCdn-t3D1hfnHus4Hr5iUkOmvMZhQN9XtT4xEgcQuddbPFWDjxON5sf0iy-aquRA2Sohvv-6z34vhM4yCOrA=w464-h619-s-no?authuser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980" y="0"/>
            <a:ext cx="2620370" cy="349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lh3.googleusercontent.com/pw/AIL4fc8zLijF_waDQUxzCmco0TioJOwP76_s02hb_a0qDjsApWMCuOsprw06oALqFFKqPdNGAkqT3LWY5RCdFHwoTKydU-Bg-54xVSaw3SGbA0sJ3Zab4Z2JxLuKZOxPZvd-0oDi3X8WRIL_fhgSbJeuuqgggc08T9Qxh7kZhoWYSAzALV6cdopCn4roxIYWTXlk0vPG8L8zOQ4mY-pSibGv4-VlZVReyP6p-lHfpOzPkm1-Rha-CkqzhDVZPQEdgjDafc2zqrQT50qwgbywb-7AEVE587DkePPomtn6UCV_-O6cVKFngBt9IUpoiypFCvs9pI6P_Sb6bQLCNs4Prq_3aS-rrf9VeFXrHBny6oMTVXHEVdCJwytDOXT1Uq7WnkCwAE0CUeT1bJm6DRsxMgAYLuC4ApHbdwPMVlnnA6ovmcVHLNLIqCfA-nEZzLpyYBGUsIZHz-Nd9ENR3-FAeDJY6EJKoJja91Qlee_6i7tYZdy_ZNl0FLU5fLm79owfdeHCKYGYMfPbItcn3E5gc_VUMB8jqazBrC1SApb0x-PawJza-7R43Wm07s3BV-kQiAYa3KaaajiudJkxrkySM_jMsOsB3801oOc0T62utkgUJU_q5OGSylHWtp7XJIuUATLT1a4fp7LHrSf5GrYBE9cEULhVF6evAN4ZHFFNBWGA1QW4RINTlou305g6nBKeKRepbzfj53UroSxP1Wi1fsALWutMJCSJeP4NnVtPL_jIRAFPnQLMulDzwSrFX0m0HPXjf-bBcGS-ykSW7R6eer1GDon_THP3DnrQkWTcDfNt6r44LGiHqn0YK0iwmgKdlb-AVdRSfxCgiu0Po1N5rUfjBZM1hM5bPQ-w0bXiBcZa9wug8-R-ocdYzSxXs7dy15-T4R9FzEvVx64iBNddaLj2PgnQscIue8GIFjLqhEn4aNdqOU53Xy-twBrDhWiySQ=w825-h619-s-no?authuser=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273" y="0"/>
            <a:ext cx="3980727" cy="298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lh3.googleusercontent.com/pw/AIL4fc8g3y6b3JX-KLxYxUWNSVj3IL7VMoSrG7r3f8FMXw9nquP38mzUubHQmaS4ywBrj5Aq0oullm-w1Xmn9pSXxBhBLCuGl0q-534ToOkOhfc--SwuQI5mKSSUGYDrx-bSDrucjkwEiVbaAZ1GN9G1n49xRdaqGNEa8BAjtCgm0PyI1UbZCaOMtvsPcuEyrmqvOtcIL0wsOBh6YQRgF62iWbbMbjxuDQVDDj1EHTVRFcI_9GSTlpZONLFAOotuVUkdCcaOwcf_P2fLersYT8iOzrknFamhv02uCCY5Yh4_jLamUrkXbQKYyXIcPvQEaFObltQJmketh_06lPIbAg2_wpsORMDQCbkrfaJHRzGIds4XaOeeZLwRzfF_gputJoZr2PSs3OGeG3VhkHCZCtbzpozYrufGwH4ByRIlnkyxNyZe26rLOcp6MXoON7LFGYj5TSwq-V2NvqtUBVxbT7i_RwtK1YFf63Q38B1OCAjWUpYKnwh3BHLPgaTbtV9B54Hty6ND3Rf06SmQiPS24Qz1hbRoT2Hct4KjcK2zkjg_5k1bO2x-O74nN5qn1VIBMoL4QhvD9xC9SJJorYS3TnemZWqWvEW3JlG-OOWaqHV9jJKlc5OziJQSpyb_bWkMf_yRI37LQ8PAOiQuOpanTJrcx_i5Q3KqWf81KAofhJCo3oO4sGr7uIWMFkkFrOzNET8dvxa7oxx3_38dKv3qZGqc1DWa9Vlip9tw5pX4XND0kAPA5DnG3XdENsUKU2cjmYrKmfAVbkpI_pUM_KzoVg7-TDCTi5zpgBWTDF3M0bBVUeK-Bon5jtrEYTlCINadAJPeN4vazs3y6n1Swp7VABpyANi5fFCTkL9V9WI6be3qmH_DQA-FJZSRSfmkicydUqlP0K5wHiIRagXWEaNbYA0LRdjPkr-dkaz_QBvhfTCX6A-1JGJN8_q2SEMCbj8eGw=w464-h619-s-no?authuser=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3"/>
          <a:stretch/>
        </p:blipFill>
        <p:spPr bwMode="auto">
          <a:xfrm>
            <a:off x="2222072" y="3792973"/>
            <a:ext cx="2382909" cy="275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https://lh3.googleusercontent.com/pw/AIL4fc9qzbOxMQ7cPvzuqE9cgimp4rCr75Ib3NLNvp1ot87mBkb8b6aQzNiirEKQCyWfx99Q0SvsXed8xVLxMRRf9vlSuIex26b6f4-taK0tl7-TFRYIjAb3_8rHJQOhBm5V6dgmuV_7HbR0upW7fJ6LTgjuTQr42lerSfqtn4BByfZmC4ce_EhA1vBrFlyLcMxGtvqpIMkV3T88AXdaYNC1uuSTKKPXs5oFd2lltZZPqUTOo5wG4ctAtdB-2iesFBvoM4VVhNovBHzbAieNBl7ldnSoND_zxTBI8m-05besvDTF5vzb96cD1_kR5g_pRGGkttp1wrzhoZ4uPyugU1ePblwO76fb5ikWkKUMLHVMp-6QjQRYgIRGFSGdBOEcXgVUtlvHWAox30lfM3TrfsJHF0ffPvy66YC_LaTXo_0n_ISXF4dHukjz9FENlmggZ00mp4oH31o6MALgKsdguRIv28D278NEHN2XoQDGzlkpkmMiwBdEj-x1MRo6anXWQDPyaj8Voio1-5pUyNxlTTLOEn3PsR4UKMBfxB988e3so4pFpxRN-h8OEXU0MwyQLq4apIuMQODCpQVlIPC_aWUgSoYtd8MjKNMosCSqLQUOxviJYVr1IgIT99ksPSjxuimaZL4QvhqE94L7aTol9veXc3Uyg1sPjrNRxSAQwJhLlvGatHdIzELFAzUpP1X-YVrbxlA65v2KMcUX6I0q7t_nQOrIoLMpCpeFyNApvJnAdZZuc46egJkowaqbcwr0ujUhPHy2eWz45qssJ1X1g6YQvqVSTLueXYDluhJoq9UqeLB4ek67oGz-9HPE4A6fFAH_ZDU1xkr5l8PN_OygvRJ-7ban2hYSfHj5KLDR3hC9U3H8htLUamIacwQOe-7gQpw3934XWR5JA2WJuxq_w3FBciGJJBzo49dbYUvsrqQ_X7Xv56S6PGEydRZlRnvQRA=w464-h619-s-no?authuser=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899" y="3913679"/>
            <a:ext cx="1941157" cy="258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https://lh3.googleusercontent.com/pw/AIL4fc_Sj79rCaYkPmcrwrubEOfJMAHakxho6DQfe0UnkulPuSArW8sHgaY7vY3WvuAjcGxW7sIlIjlPtP2gty2noO4JVf3jsznylXRXMJOtzfkM2QEkiU1TShXoAmb6awOzMnPz7sOkuSnLMPZEnBTAT2w5dAraOzWXZwuHN_FyqEOm4Q5p2N042qfP8G6_YKqPmM-fIfCE8ltO6TVtveOQSNFIj2YqI2Bg_7se9--NRQdE1u02MG88fWlqU2Z9ojG_TJ9GtyAjOIKp06E1kbeQ-unLtkFJ9yOf0Q9OYaZbO1JfjensqSPJHG3GamaZL2w0gOddg5uZEqXYPQhCi9TWr6n6mAwB2iIRn0pBp-zgB4ndf_XrplAr3c9UWlOP34r7s-F5B1L54GQYYdN4KXipI5exwDts3wmxrSi6uOl4tqlaTVvBurIQzN1rwuELL52WNfrWLt7vvh-7xsUbyyAIljjhpxpXZMfsbvQ4LAyjdBgmlETBHds3kxeYQ4bpOVoJfgLWyJCoFj8BU6KGJyHowY6Hpuye-v3yHdUbAuKuaWx8c8sPjchq-YyfVncO3JC1wFGhWhvewi_aPSEtF09KwasLl4JTO9oudn_fmdzG3-4LnZi4eumKwegnQO5cka_s1Xz6ppbdE4e0UIP-vdHluZnbkiIRs9ppB__801eZQixFHhUL4HoxILPqbx4Y5sBTEXjzi50W1DxOwb6oHjt75FpgJQr3GbmZ1VYQtYHKzwFgCh8rGJarqzUc9lncGGnhcGfeBIZ1_x1-1eVj5d2YuU7Vr7Sw8TBZYwLoMH7WLSlPPU9a6Ar7LLD41itFv0FKfrkLI3zHzsCp1Z38cRWUdQXRWW06Yjbn68Z_F_9VfnZnS_W2McKMrjo0lYrqEPYRrQUwt6GSAkMlGyan9qvAWGAvthW3kquzhIvGNUJlJfnCPgc7NHUps8ivbFT7fw=w825-h619-s-no?authuser=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93"/>
          <a:stretch/>
        </p:blipFill>
        <p:spPr bwMode="auto">
          <a:xfrm>
            <a:off x="7820167" y="3386323"/>
            <a:ext cx="4137736" cy="254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91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3.googleusercontent.com/_Nt6jrM5nOZX91wfnQmqaA-bmWqeInGP0WKqCr02orfzyRi4sTtZLHfMhCwddnZaMdtwPBkjBYr0Y9PXQWqKTFso145FjfYrAhfdsbS0_irNmguvCgQunZE3j2VXnepyiaitv88smJP6lYeczHEkW9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5819775"/>
            <a:ext cx="54006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lh3.googleusercontent.com/pw/AIL4fc-D_dtNsHKvOrNb5ye9mNQCmNjrQai2W3b2zys-FvejGS-JEDDtbufbCZEIbynShDgFGP4iZ8IcukxUMcLPTA4lwtJRO5Eto-ATkBj2L5XHWAY9I6zR9LKyIN8kh1isieDU6nK7tgRA8tcjXqCknCP5BxidAvS5IgYjRy8-DyPkwyOTl57zk_F-npP8jZstv0ld1i6C5jo9pz7vhKyK2-m_eHNkW2OBSDk-oiDftq3en4a6sQbQSsAaghJo5b_uS6vE92rWRvD7ohfNQPbehWF9VUb_09UGw2rgGNPJbPfRshF1KYQdQJz41HdnpCW1HwqDLMzsIx8k4UUWPv0Oi4E_LR9gY80rf0aAIqjKeRAZGf7cpCBKLudIM_Qd9k_CmvbPY1Kf5XZiqHrvHlyOuc-ax3CqNxab1Qy6Q0WalfhVB5cVXabn6ARckUFUIcFAphVMO7BzE6-VvzjZ855lpYPEZLxysJJZoVMubfTHtj3OKMR1a0CEerl1PBqKiuik1ulIRGE6gxVs3EP24DocVDtibMvgqSXp36-lSNlp8FU4VFcpxKUCcDTkc9vdRKBeDZbT1gvUVAzstCLRiEc6IcJOxiPsKAGet0nZri1Jg_NProvsBnYLRGW4TJKezxk7SaQ1hjJzvnuSWnnD4Dbc4Y9VUL2fIamuiVwLXIDiRDloWg9BBHY1Wy4rUdayWG4jFI6vEhSyRE4SaCdJgbjzHdt-nYnegIGiTSCpH8wVNo-xTBBUZr2P53cx4iEYpEW-YBXSbAhsBZgk-oxCC9ynS2nmUZisze-4TcyoPpGQKGVFtB0ZK_f3EUS0kZ6YK2I7VQLPtwtoroJsnXQKz1miGzTCKBQlO9uGU5_fRX_3CmqcVkasvZAqUSOpn-J8dGNJMsnHGzi8YNFJwLxgwkJvW-iSrEwSKwRIhH0yx8nriQ5j32A01MDV-zaTqS_Ciw=w439-h619-s-no?authuser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531" y="1293191"/>
            <a:ext cx="3095102" cy="436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lh3.googleusercontent.com/pw/AIL4fc-I5s38LM9eS88u7a--QuPLkcvFQ5ggKSK6Y99GXxHE9W9YJLVV1oJztWxj8gWLlxSCHzackAivJJfc4Rl_K1L6-cdzysjEeTt43eoqHNoUammpNMavax2x8vKCouOA4jyerDLIcDs8MAC1WdZbPEb8rny2otQmcQ4ZiOHPgRf1K25wP7nlZNABBmqeYSqsOPm6-fSYn4Hm-5uK4wNIpXATMJelNlb1L7raQGaBWUWZ1LGTs66055kDnt6oVVFbPxN5DfUEjBsq0jdKyggjRXbUvKEqvPf_X0b-K_LUqgRwfE7OQrgtlm5QbNiwzSgqlgmh20lfpdCis5T67YuBA1mmJuUPNNVHFcny8jLl7ejeDUvasm7Jpag3Z_qoLIUuJIliz5nkyvUfUQqmb6GBnb_JfaBoVQRl6InEvead_FxhgXaZft3t8QJbQiYSJMzwvMW0algp88DqFT-gZdXMEQ8lWK6JKUYmqyeIZFOKcFpZW2M55H1GgTdwBWnWSXXwkhuKyvshwov8nPBm5FBro-J4DYwlQ1m0SXaIHFCDDEMb22wwJdWNjdWFPLevEhjqqQFa03FATiwpm15b126sTYEdjP61xnRsO_4wtr7FMbWKs15o5rL_YvUYKqtH5cBrLB_uF3buaiz_IEXF0p3WehHKNsHN6guedxmFmru1A2b_-5kkLqFfG0vzAGB5KLBIxBj5zfL_rxdILc3Cr_Kxxengx-hrE-Ez53v73bzh0nYxjTn8GaOELgBNzjCwVv6QMRIxcvGf-Lg7KB8DT0MlwzX164YTYFw-ur11jua_X_VdP8_mYW6q3R_sIXASiO7HuYXsomsuAdJWd0ehpxYEbNWL6hAGnE9DZHENkEAHlXtQysiJKf8GXJLxwYul3jMIgcm2ooNlGygnXVXyUfO9xxoxCkE3WhnztYeHrz9yBXNDALo39wj2Ey8rJIPnUQ=w825-h619-s-no?authuser=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2" t="6983" r="16592" b="6214"/>
          <a:stretch/>
        </p:blipFill>
        <p:spPr bwMode="auto">
          <a:xfrm>
            <a:off x="1528548" y="1220977"/>
            <a:ext cx="5486401" cy="456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383801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ES" dirty="0" smtClean="0"/>
          </a:p>
        </p:txBody>
      </p:sp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>
          <a:xfrm>
            <a:off x="900752" y="5782840"/>
            <a:ext cx="6114197" cy="914337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          </a:t>
            </a:r>
          </a:p>
          <a:p>
            <a:pPr algn="ctr"/>
            <a:r>
              <a:rPr lang="es-ES" dirty="0"/>
              <a:t> </a:t>
            </a:r>
            <a:r>
              <a:rPr lang="es-ES" dirty="0" smtClean="0"/>
              <a:t>                     </a:t>
            </a:r>
            <a:r>
              <a:rPr lang="es-ES" sz="2000" dirty="0" smtClean="0">
                <a:latin typeface="Arial Black" panose="020B0A04020102020204" pitchFamily="34" charset="0"/>
              </a:rPr>
              <a:t>“Persigue tus sueños ellos saben el camino”</a:t>
            </a:r>
            <a:endParaRPr lang="es-AR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44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531</TotalTime>
  <Words>65</Words>
  <Application>Microsoft Office PowerPoint</Application>
  <PresentationFormat>Panorámica</PresentationFormat>
  <Paragraphs>22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Century Gothic</vt:lpstr>
      <vt:lpstr>Wingdings 3</vt:lpstr>
      <vt:lpstr>Espiral</vt:lpstr>
      <vt:lpstr>LA AVENTURA DE SER ARCHIVISTA</vt:lpstr>
      <vt:lpstr>DIRECCIÓN ESTRATÉGICA: Toma de decisiones sobre los problemas de una organización formulando estrategias</vt:lpstr>
      <vt:lpstr>DISEÑO ORGANIZACIONAL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</dc:creator>
  <cp:lastModifiedBy>Admin</cp:lastModifiedBy>
  <cp:revision>20</cp:revision>
  <dcterms:created xsi:type="dcterms:W3CDTF">2023-08-24T11:05:40Z</dcterms:created>
  <dcterms:modified xsi:type="dcterms:W3CDTF">2023-08-25T12:24:25Z</dcterms:modified>
</cp:coreProperties>
</file>