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42" roundtripDataSignature="AMtx7mhq4kHokmY+nrcio35cMNlzQDCY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customschemas.google.com/relationships/presentationmetadata" Target="metadata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7a3ef315e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7a3ef315e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7a3ef315e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7a3ef315e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7a3ef315ef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7a3ef315e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7a3ef315ef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7a3ef315ef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" name="Google Shape;23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7a3ef315ef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7a3ef315ef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7a3ef315ef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7a3ef315ef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3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4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3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3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3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4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4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Relationship Id="rId4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Relationship Id="rId4" Type="http://schemas.openxmlformats.org/officeDocument/2006/relationships/image" Target="../media/image2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4.png"/><Relationship Id="rId4" Type="http://schemas.openxmlformats.org/officeDocument/2006/relationships/image" Target="../media/image4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3.png"/><Relationship Id="rId4" Type="http://schemas.openxmlformats.org/officeDocument/2006/relationships/image" Target="../media/image3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3.jpg"/><Relationship Id="rId4" Type="http://schemas.openxmlformats.org/officeDocument/2006/relationships/image" Target="../media/image31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6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5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7.jpg"/><Relationship Id="rId4" Type="http://schemas.openxmlformats.org/officeDocument/2006/relationships/image" Target="../media/image38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6.png"/><Relationship Id="rId4" Type="http://schemas.openxmlformats.org/officeDocument/2006/relationships/image" Target="../media/image4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 amt="81000"/>
          </a:blip>
          <a:srcRect b="0" l="0" r="0" t="0"/>
          <a:stretch/>
        </p:blipFill>
        <p:spPr>
          <a:xfrm rot="5400000">
            <a:off x="2012025" y="-2012025"/>
            <a:ext cx="5128350" cy="9152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sp>
        <p:nvSpPr>
          <p:cNvPr id="55" name="Google Shape;55;p1"/>
          <p:cNvSpPr txBox="1"/>
          <p:nvPr>
            <p:ph type="ctrTitle"/>
          </p:nvPr>
        </p:nvSpPr>
        <p:spPr>
          <a:xfrm>
            <a:off x="494075" y="1612575"/>
            <a:ext cx="80547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s-419">
                <a:latin typeface="Courier New"/>
                <a:ea typeface="Courier New"/>
                <a:cs typeface="Courier New"/>
                <a:sym typeface="Courier New"/>
              </a:rPr>
              <a:t>Archivo Histórico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s-419">
                <a:latin typeface="Courier New"/>
                <a:ea typeface="Courier New"/>
                <a:cs typeface="Courier New"/>
                <a:sym typeface="Courier New"/>
              </a:rPr>
              <a:t> Hospital Dr. A. Korn.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56" name="Google Shape;5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325" y="69900"/>
            <a:ext cx="908474" cy="908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17043" y="69900"/>
            <a:ext cx="1890395" cy="577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1"/>
          <p:cNvPicPr preferRelativeResize="0"/>
          <p:nvPr/>
        </p:nvPicPr>
        <p:blipFill rotWithShape="1">
          <a:blip r:embed="rId3">
            <a:alphaModFix amt="81000"/>
          </a:blip>
          <a:srcRect b="0" l="0" r="0" t="0"/>
          <a:stretch/>
        </p:blipFill>
        <p:spPr>
          <a:xfrm rot="5400000">
            <a:off x="2012025" y="-2012025"/>
            <a:ext cx="5128350" cy="9152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120" name="Google Shape;120;p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21" name="Google Shape;12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700" y="121025"/>
            <a:ext cx="8687652" cy="4895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0" y="166413"/>
            <a:ext cx="3857625" cy="4810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04374" y="128599"/>
            <a:ext cx="3664751" cy="4886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8150" y="75650"/>
            <a:ext cx="6647876" cy="4985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48925" y="742400"/>
            <a:ext cx="5057777" cy="28499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144" name="Google Shape;14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45" name="Google Shape;14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0" y="264450"/>
            <a:ext cx="8423849" cy="474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7650" y="152400"/>
            <a:ext cx="646506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7a3ef315ef_0_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6" name="Google Shape;156;g27a3ef315ef_0_0"/>
          <p:cNvPicPr preferRelativeResize="0"/>
          <p:nvPr/>
        </p:nvPicPr>
        <p:blipFill rotWithShape="1">
          <a:blip r:embed="rId3">
            <a:alphaModFix/>
          </a:blip>
          <a:srcRect b="0" l="0" r="11316" t="0"/>
          <a:stretch/>
        </p:blipFill>
        <p:spPr>
          <a:xfrm>
            <a:off x="1020900" y="157675"/>
            <a:ext cx="6818124" cy="4828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g27a3ef315ef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375" y="195900"/>
            <a:ext cx="7470576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6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63" name="Google Shape;63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64" name="Google Shape;6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4762" y="202513"/>
            <a:ext cx="7614476" cy="473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g27a3ef315ef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19"/>
          <p:cNvPicPr preferRelativeResize="0"/>
          <p:nvPr/>
        </p:nvPicPr>
        <p:blipFill rotWithShape="1">
          <a:blip r:embed="rId3">
            <a:alphaModFix amt="81000"/>
          </a:blip>
          <a:srcRect b="0" l="0" r="0" t="0"/>
          <a:stretch/>
        </p:blipFill>
        <p:spPr>
          <a:xfrm rot="5400000">
            <a:off x="2007825" y="-2004450"/>
            <a:ext cx="5128350" cy="9152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g27a3ef315ef_0_21"/>
          <p:cNvPicPr preferRelativeResize="0"/>
          <p:nvPr/>
        </p:nvPicPr>
        <p:blipFill rotWithShape="1">
          <a:blip r:embed="rId3">
            <a:alphaModFix/>
          </a:blip>
          <a:srcRect b="35598" l="0" r="0" t="11141"/>
          <a:stretch/>
        </p:blipFill>
        <p:spPr>
          <a:xfrm>
            <a:off x="1277775" y="232326"/>
            <a:ext cx="6588449" cy="4678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0"/>
          <p:cNvPicPr preferRelativeResize="0"/>
          <p:nvPr/>
        </p:nvPicPr>
        <p:blipFill rotWithShape="1">
          <a:blip r:embed="rId3">
            <a:alphaModFix/>
          </a:blip>
          <a:srcRect b="4350" l="5274" r="7548" t="2477"/>
          <a:stretch/>
        </p:blipFill>
        <p:spPr>
          <a:xfrm>
            <a:off x="892550" y="180763"/>
            <a:ext cx="3101225" cy="469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0"/>
          <p:cNvPicPr preferRelativeResize="0"/>
          <p:nvPr/>
        </p:nvPicPr>
        <p:blipFill rotWithShape="1">
          <a:blip r:embed="rId4">
            <a:alphaModFix/>
          </a:blip>
          <a:srcRect b="4350" l="7017" r="5813" t="2477"/>
          <a:stretch/>
        </p:blipFill>
        <p:spPr>
          <a:xfrm>
            <a:off x="4795550" y="180775"/>
            <a:ext cx="3101225" cy="46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1450" y="155550"/>
            <a:ext cx="3640366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9100" y="75912"/>
            <a:ext cx="3067525" cy="4998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975" y="234900"/>
            <a:ext cx="3857626" cy="4697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4610812" y="402350"/>
            <a:ext cx="3857626" cy="4338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pic>
        <p:nvPicPr>
          <p:cNvPr id="205" name="Google Shape;20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6225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3"/>
          <p:cNvPicPr preferRelativeResize="0"/>
          <p:nvPr/>
        </p:nvPicPr>
        <p:blipFill rotWithShape="1">
          <a:blip r:embed="rId4">
            <a:alphaModFix/>
          </a:blip>
          <a:srcRect b="18903" l="0" r="0" t="0"/>
          <a:stretch/>
        </p:blipFill>
        <p:spPr>
          <a:xfrm>
            <a:off x="4669425" y="152400"/>
            <a:ext cx="335607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1999" y="69200"/>
            <a:ext cx="3660399" cy="4880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7024" y="69200"/>
            <a:ext cx="3660399" cy="4880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59649" y="427588"/>
            <a:ext cx="3383950" cy="4511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924" y="363388"/>
            <a:ext cx="3480227" cy="4640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535223" y="-547784"/>
            <a:ext cx="4411223" cy="6239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70" name="Google Shape;70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71" name="Google Shape;71;p3"/>
          <p:cNvSpPr txBox="1"/>
          <p:nvPr/>
        </p:nvSpPr>
        <p:spPr>
          <a:xfrm>
            <a:off x="2117900" y="4795550"/>
            <a:ext cx="7049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400" y="151275"/>
            <a:ext cx="8834725" cy="482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7"/>
          <p:cNvPicPr preferRelativeResize="0"/>
          <p:nvPr/>
        </p:nvPicPr>
        <p:blipFill rotWithShape="1">
          <a:blip r:embed="rId3">
            <a:alphaModFix/>
          </a:blip>
          <a:srcRect b="35563" l="0" r="0" t="2382"/>
          <a:stretch/>
        </p:blipFill>
        <p:spPr>
          <a:xfrm>
            <a:off x="1955375" y="363400"/>
            <a:ext cx="5233249" cy="4593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8"/>
          <p:cNvPicPr preferRelativeResize="0"/>
          <p:nvPr/>
        </p:nvPicPr>
        <p:blipFill rotWithShape="1">
          <a:blip r:embed="rId3">
            <a:alphaModFix/>
          </a:blip>
          <a:srcRect b="13131" l="-1678" r="5226" t="11481"/>
          <a:stretch/>
        </p:blipFill>
        <p:spPr>
          <a:xfrm>
            <a:off x="2104400" y="0"/>
            <a:ext cx="493519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9"/>
          <p:cNvPicPr preferRelativeResize="0"/>
          <p:nvPr/>
        </p:nvPicPr>
        <p:blipFill rotWithShape="1">
          <a:blip r:embed="rId3">
            <a:alphaModFix/>
          </a:blip>
          <a:srcRect b="10030" l="0" r="0" t="0"/>
          <a:stretch/>
        </p:blipFill>
        <p:spPr>
          <a:xfrm>
            <a:off x="2795375" y="223625"/>
            <a:ext cx="4054648" cy="4863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600" y="0"/>
            <a:ext cx="3670894" cy="489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84300" y="153750"/>
            <a:ext cx="3555575" cy="4740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g27a3ef315ef_0_28"/>
          <p:cNvPicPr preferRelativeResize="0"/>
          <p:nvPr/>
        </p:nvPicPr>
        <p:blipFill rotWithShape="1">
          <a:blip r:embed="rId3">
            <a:alphaModFix/>
          </a:blip>
          <a:srcRect b="3505" l="-16840" r="16840" t="14020"/>
          <a:stretch/>
        </p:blipFill>
        <p:spPr>
          <a:xfrm>
            <a:off x="1511650" y="169937"/>
            <a:ext cx="2684600" cy="4803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27a3ef315ef_0_28"/>
          <p:cNvPicPr preferRelativeResize="0"/>
          <p:nvPr/>
        </p:nvPicPr>
        <p:blipFill rotWithShape="1">
          <a:blip r:embed="rId4">
            <a:alphaModFix/>
          </a:blip>
          <a:srcRect b="7949" l="0" r="0" t="12717"/>
          <a:stretch/>
        </p:blipFill>
        <p:spPr>
          <a:xfrm>
            <a:off x="5022875" y="169925"/>
            <a:ext cx="2791075" cy="4803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g27a3ef315ef_0_33"/>
          <p:cNvPicPr preferRelativeResize="0"/>
          <p:nvPr/>
        </p:nvPicPr>
        <p:blipFill rotWithShape="1">
          <a:blip r:embed="rId3">
            <a:alphaModFix/>
          </a:blip>
          <a:srcRect b="14021" l="0" r="0" t="12717"/>
          <a:stretch/>
        </p:blipFill>
        <p:spPr>
          <a:xfrm>
            <a:off x="1141950" y="360425"/>
            <a:ext cx="2782527" cy="442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g27a3ef315ef_0_33"/>
          <p:cNvPicPr preferRelativeResize="0"/>
          <p:nvPr/>
        </p:nvPicPr>
        <p:blipFill rotWithShape="1">
          <a:blip r:embed="rId4">
            <a:alphaModFix/>
          </a:blip>
          <a:srcRect b="22600" l="0" r="18420" t="12716"/>
          <a:stretch/>
        </p:blipFill>
        <p:spPr>
          <a:xfrm>
            <a:off x="4916600" y="360425"/>
            <a:ext cx="2571366" cy="442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2125" y="152400"/>
            <a:ext cx="7577338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78" name="Google Shape;7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79" name="Google Shape;79;p4"/>
          <p:cNvPicPr preferRelativeResize="0"/>
          <p:nvPr/>
        </p:nvPicPr>
        <p:blipFill rotWithShape="1">
          <a:blip r:embed="rId3">
            <a:alphaModFix/>
          </a:blip>
          <a:srcRect b="11063" l="0" r="0" t="0"/>
          <a:stretch/>
        </p:blipFill>
        <p:spPr>
          <a:xfrm>
            <a:off x="740775" y="256850"/>
            <a:ext cx="7533550" cy="475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pic>
        <p:nvPicPr>
          <p:cNvPr id="85" name="Google Shape;85;p5"/>
          <p:cNvPicPr preferRelativeResize="0"/>
          <p:nvPr/>
        </p:nvPicPr>
        <p:blipFill rotWithShape="1">
          <a:blip r:embed="rId3">
            <a:alphaModFix/>
          </a:blip>
          <a:srcRect b="13186" l="0" r="0" t="0"/>
          <a:stretch/>
        </p:blipFill>
        <p:spPr>
          <a:xfrm>
            <a:off x="844075" y="550523"/>
            <a:ext cx="7232200" cy="4186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6"/>
          <p:cNvPicPr preferRelativeResize="0"/>
          <p:nvPr/>
        </p:nvPicPr>
        <p:blipFill rotWithShape="1">
          <a:blip r:embed="rId3">
            <a:alphaModFix/>
          </a:blip>
          <a:srcRect b="2638" l="0" r="0" t="2077"/>
          <a:stretch/>
        </p:blipFill>
        <p:spPr>
          <a:xfrm>
            <a:off x="529775" y="209650"/>
            <a:ext cx="7786473" cy="4817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96" name="Google Shape;96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97" name="Google Shape;9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2000" y="164775"/>
            <a:ext cx="8340001" cy="4813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8"/>
          <p:cNvPicPr preferRelativeResize="0"/>
          <p:nvPr/>
        </p:nvPicPr>
        <p:blipFill rotWithShape="1">
          <a:blip r:embed="rId3">
            <a:alphaModFix/>
          </a:blip>
          <a:srcRect b="0" l="0" r="0" t="7825"/>
          <a:stretch/>
        </p:blipFill>
        <p:spPr>
          <a:xfrm>
            <a:off x="1143000" y="310175"/>
            <a:ext cx="6716949" cy="4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108" name="Google Shape;108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09" name="Google Shape;10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2450" y="105900"/>
            <a:ext cx="7959101" cy="4931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Usuario</dc:creator>
</cp:coreProperties>
</file>